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76" r:id="rId1"/>
  </p:sldMasterIdLst>
  <p:notesMasterIdLst>
    <p:notesMasterId r:id="rId25"/>
  </p:notesMasterIdLst>
  <p:handoutMasterIdLst>
    <p:handoutMasterId r:id="rId26"/>
  </p:handoutMasterIdLst>
  <p:sldIdLst>
    <p:sldId id="357" r:id="rId2"/>
    <p:sldId id="406" r:id="rId3"/>
    <p:sldId id="383" r:id="rId4"/>
    <p:sldId id="356" r:id="rId5"/>
    <p:sldId id="444" r:id="rId6"/>
    <p:sldId id="446" r:id="rId7"/>
    <p:sldId id="448" r:id="rId8"/>
    <p:sldId id="447" r:id="rId9"/>
    <p:sldId id="433" r:id="rId10"/>
    <p:sldId id="374" r:id="rId11"/>
    <p:sldId id="443" r:id="rId12"/>
    <p:sldId id="419" r:id="rId13"/>
    <p:sldId id="445" r:id="rId14"/>
    <p:sldId id="441" r:id="rId15"/>
    <p:sldId id="392" r:id="rId16"/>
    <p:sldId id="427" r:id="rId17"/>
    <p:sldId id="451" r:id="rId18"/>
    <p:sldId id="355" r:id="rId19"/>
    <p:sldId id="424" r:id="rId20"/>
    <p:sldId id="449" r:id="rId21"/>
    <p:sldId id="425" r:id="rId22"/>
    <p:sldId id="450" r:id="rId23"/>
    <p:sldId id="395" r:id="rId24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00"/>
    <a:srgbClr val="B8E08C"/>
    <a:srgbClr val="00CC00"/>
    <a:srgbClr val="E46C0A"/>
    <a:srgbClr val="DA5B14"/>
    <a:srgbClr val="000066"/>
    <a:srgbClr val="DF320F"/>
    <a:srgbClr val="EA581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75" autoAdjust="0"/>
    <p:restoredTop sz="77701" autoAdjust="0"/>
  </p:normalViewPr>
  <p:slideViewPr>
    <p:cSldViewPr>
      <p:cViewPr varScale="1">
        <p:scale>
          <a:sx n="116" d="100"/>
          <a:sy n="116" d="100"/>
        </p:scale>
        <p:origin x="-150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DC9DD1-DE79-48DD-99C0-62A049CE3D46}" type="doc">
      <dgm:prSet loTypeId="urn:microsoft.com/office/officeart/2005/8/layout/vList3#2" loCatId="list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1F6E9676-643A-48CA-A6B3-90D8250D95C1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Указывается нормативно-правовая база (распоряжения, </a:t>
          </a:r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приказы органа исполнительной власти в сфере охраны здоровья граждан) </a:t>
          </a:r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 организации и реализации приоритетного проекта на территории субъекта</a:t>
          </a:r>
          <a:endParaRPr lang="ru-RU" sz="16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AA4B60-7983-4D17-ABE1-4E0B0C4687C4}" type="parTrans" cxnId="{E22A336A-E241-4491-BE6D-C57E3334309E}">
      <dgm:prSet/>
      <dgm:spPr/>
      <dgm:t>
        <a:bodyPr/>
        <a:lstStyle/>
        <a:p>
          <a:endParaRPr lang="ru-RU" sz="2400" b="1">
            <a:latin typeface="Georgia" pitchFamily="18" charset="0"/>
          </a:endParaRPr>
        </a:p>
      </dgm:t>
    </dgm:pt>
    <dgm:pt modelId="{E8DA275C-36F4-49FD-9429-1D72FEA48E43}" type="sibTrans" cxnId="{E22A336A-E241-4491-BE6D-C57E3334309E}">
      <dgm:prSet/>
      <dgm:spPr/>
      <dgm:t>
        <a:bodyPr/>
        <a:lstStyle/>
        <a:p>
          <a:endParaRPr lang="ru-RU" sz="2400" b="1">
            <a:latin typeface="Georgia" pitchFamily="18" charset="0"/>
          </a:endParaRPr>
        </a:p>
      </dgm:t>
    </dgm:pt>
    <dgm:pt modelId="{115D2DAE-18C5-4244-A79E-45DC972D85E8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Прочие нормативные документы</a:t>
          </a:r>
          <a:endParaRPr lang="ru-RU" sz="18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0A1C2E3-CA43-4062-8CA8-22A3F7C462DA}" type="parTrans" cxnId="{BA6469CA-9093-4EE2-986B-1551E3D38EB9}">
      <dgm:prSet/>
      <dgm:spPr/>
      <dgm:t>
        <a:bodyPr/>
        <a:lstStyle/>
        <a:p>
          <a:endParaRPr lang="ru-RU" sz="2400" b="1">
            <a:latin typeface="Georgia" pitchFamily="18" charset="0"/>
          </a:endParaRPr>
        </a:p>
      </dgm:t>
    </dgm:pt>
    <dgm:pt modelId="{D7A13F2C-4943-43CB-81CE-8EFE036E8DEB}" type="sibTrans" cxnId="{BA6469CA-9093-4EE2-986B-1551E3D38EB9}">
      <dgm:prSet/>
      <dgm:spPr/>
      <dgm:t>
        <a:bodyPr/>
        <a:lstStyle/>
        <a:p>
          <a:endParaRPr lang="ru-RU" sz="2400" b="1">
            <a:latin typeface="Georgia" pitchFamily="18" charset="0"/>
          </a:endParaRPr>
        </a:p>
      </dgm:t>
    </dgm:pt>
    <dgm:pt modelId="{C463E9EC-6F53-4B95-BC4C-2A927D2DDEB0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Дорожная карта</a:t>
          </a:r>
          <a:endParaRPr lang="ru-RU" sz="18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48EC169-F5D4-4379-A5B1-2BF4C1D5E1C9}" type="sibTrans" cxnId="{3299DB6B-2745-42CE-BDC9-3AFA6EBC14B3}">
      <dgm:prSet/>
      <dgm:spPr/>
      <dgm:t>
        <a:bodyPr/>
        <a:lstStyle/>
        <a:p>
          <a:endParaRPr lang="ru-RU" sz="2400" b="1">
            <a:latin typeface="Georgia" pitchFamily="18" charset="0"/>
          </a:endParaRPr>
        </a:p>
      </dgm:t>
    </dgm:pt>
    <dgm:pt modelId="{C497DB1D-6C16-47BE-93F9-C5AA8B5D6060}" type="parTrans" cxnId="{3299DB6B-2745-42CE-BDC9-3AFA6EBC14B3}">
      <dgm:prSet/>
      <dgm:spPr/>
      <dgm:t>
        <a:bodyPr/>
        <a:lstStyle/>
        <a:p>
          <a:endParaRPr lang="ru-RU" sz="2400" b="1">
            <a:latin typeface="Georgia" pitchFamily="18" charset="0"/>
          </a:endParaRPr>
        </a:p>
      </dgm:t>
    </dgm:pt>
    <dgm:pt modelId="{8E977D12-0415-406C-94B9-BFEE3EF79D50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Тактический план реализации</a:t>
          </a:r>
          <a:endParaRPr lang="ru-RU" sz="16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D886EA-6EE2-4364-A70E-F318C3131FE1}" type="sibTrans" cxnId="{495DD7DA-142F-4F63-8D4B-E85FA7A46ABD}">
      <dgm:prSet/>
      <dgm:spPr/>
      <dgm:t>
        <a:bodyPr/>
        <a:lstStyle/>
        <a:p>
          <a:endParaRPr lang="ru-RU" sz="2400" b="1">
            <a:latin typeface="Georgia" pitchFamily="18" charset="0"/>
          </a:endParaRPr>
        </a:p>
      </dgm:t>
    </dgm:pt>
    <dgm:pt modelId="{AD282EFD-AAC8-4ECD-8D12-77AC3F0A4463}" type="parTrans" cxnId="{495DD7DA-142F-4F63-8D4B-E85FA7A46ABD}">
      <dgm:prSet/>
      <dgm:spPr/>
      <dgm:t>
        <a:bodyPr/>
        <a:lstStyle/>
        <a:p>
          <a:endParaRPr lang="ru-RU" sz="2400" b="1">
            <a:latin typeface="Georgia" pitchFamily="18" charset="0"/>
          </a:endParaRPr>
        </a:p>
      </dgm:t>
    </dgm:pt>
    <dgm:pt modelId="{883E9B3F-42AE-42CE-8854-54E8AEE79896}" type="pres">
      <dgm:prSet presAssocID="{AADC9DD1-DE79-48DD-99C0-62A049CE3D4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7D16C2-0C8B-48B5-8DE3-9642DA9E23CF}" type="pres">
      <dgm:prSet presAssocID="{1F6E9676-643A-48CA-A6B3-90D8250D95C1}" presName="composite" presStyleCnt="0"/>
      <dgm:spPr/>
      <dgm:t>
        <a:bodyPr/>
        <a:lstStyle/>
        <a:p>
          <a:endParaRPr lang="ru-RU"/>
        </a:p>
      </dgm:t>
    </dgm:pt>
    <dgm:pt modelId="{B856336C-C0C5-4AB7-9D71-DF0FE7EFC599}" type="pres">
      <dgm:prSet presAssocID="{1F6E9676-643A-48CA-A6B3-90D8250D95C1}" presName="imgShp" presStyleLbl="fgImgPlace1" presStyleIdx="0" presStyleCnt="4" custLinFactX="-3273" custLinFactNeighborX="-100000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65556C36-1447-4EC7-8B1D-1D9D61E71158}" type="pres">
      <dgm:prSet presAssocID="{1F6E9676-643A-48CA-A6B3-90D8250D95C1}" presName="txShp" presStyleLbl="node1" presStyleIdx="0" presStyleCnt="4" custScaleX="132011" custScaleY="1162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249821-9A6E-41E2-9891-9EFBD1BE7707}" type="pres">
      <dgm:prSet presAssocID="{E8DA275C-36F4-49FD-9429-1D72FEA48E43}" presName="spacing" presStyleCnt="0"/>
      <dgm:spPr/>
      <dgm:t>
        <a:bodyPr/>
        <a:lstStyle/>
        <a:p>
          <a:endParaRPr lang="ru-RU"/>
        </a:p>
      </dgm:t>
    </dgm:pt>
    <dgm:pt modelId="{D7417029-B9F0-4304-A736-6A4F285258D9}" type="pres">
      <dgm:prSet presAssocID="{8E977D12-0415-406C-94B9-BFEE3EF79D50}" presName="composite" presStyleCnt="0"/>
      <dgm:spPr/>
      <dgm:t>
        <a:bodyPr/>
        <a:lstStyle/>
        <a:p>
          <a:endParaRPr lang="ru-RU"/>
        </a:p>
      </dgm:t>
    </dgm:pt>
    <dgm:pt modelId="{4B546501-9061-4068-982E-42E3F7820CB8}" type="pres">
      <dgm:prSet presAssocID="{8E977D12-0415-406C-94B9-BFEE3EF79D50}" presName="imgShp" presStyleLbl="fgImgPlace1" presStyleIdx="1" presStyleCnt="4" custLinFactX="-3273" custLinFactNeighborX="-100000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7D14888F-BBAD-4C68-B1E2-4742D44AEC20}" type="pres">
      <dgm:prSet presAssocID="{8E977D12-0415-406C-94B9-BFEE3EF79D50}" presName="txShp" presStyleLbl="node1" presStyleIdx="1" presStyleCnt="4" custScaleX="1313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E5E7C5-3372-4A05-BF51-BCAD47410B52}" type="pres">
      <dgm:prSet presAssocID="{9FD886EA-6EE2-4364-A70E-F318C3131FE1}" presName="spacing" presStyleCnt="0"/>
      <dgm:spPr/>
      <dgm:t>
        <a:bodyPr/>
        <a:lstStyle/>
        <a:p>
          <a:endParaRPr lang="ru-RU"/>
        </a:p>
      </dgm:t>
    </dgm:pt>
    <dgm:pt modelId="{E09C695C-4F4C-427F-8F16-0F785BDA10EA}" type="pres">
      <dgm:prSet presAssocID="{C463E9EC-6F53-4B95-BC4C-2A927D2DDEB0}" presName="composite" presStyleCnt="0"/>
      <dgm:spPr/>
      <dgm:t>
        <a:bodyPr/>
        <a:lstStyle/>
        <a:p>
          <a:endParaRPr lang="ru-RU"/>
        </a:p>
      </dgm:t>
    </dgm:pt>
    <dgm:pt modelId="{F1B5D134-45DC-49F1-80FF-2E95A16EF5E9}" type="pres">
      <dgm:prSet presAssocID="{C463E9EC-6F53-4B95-BC4C-2A927D2DDEB0}" presName="imgShp" presStyleLbl="fgImgPlace1" presStyleIdx="2" presStyleCnt="4" custLinFactX="-3603" custLinFactNeighborX="-100000" custLinFactNeighborY="-17036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4471463E-D411-45C7-893C-099957105AD5}" type="pres">
      <dgm:prSet presAssocID="{C463E9EC-6F53-4B95-BC4C-2A927D2DDEB0}" presName="txShp" presStyleLbl="node1" presStyleIdx="2" presStyleCnt="4" custScaleX="131315" custLinFactNeighborX="1115" custLinFactNeighborY="-170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049ED3-3EA0-4DE2-913B-3C92DAC3DBD9}" type="pres">
      <dgm:prSet presAssocID="{548EC169-F5D4-4379-A5B1-2BF4C1D5E1C9}" presName="spacing" presStyleCnt="0"/>
      <dgm:spPr/>
      <dgm:t>
        <a:bodyPr/>
        <a:lstStyle/>
        <a:p>
          <a:endParaRPr lang="ru-RU"/>
        </a:p>
      </dgm:t>
    </dgm:pt>
    <dgm:pt modelId="{48325060-B4E5-4E6F-9344-0529845F2527}" type="pres">
      <dgm:prSet presAssocID="{115D2DAE-18C5-4244-A79E-45DC972D85E8}" presName="composite" presStyleCnt="0"/>
      <dgm:spPr/>
      <dgm:t>
        <a:bodyPr/>
        <a:lstStyle/>
        <a:p>
          <a:endParaRPr lang="ru-RU"/>
        </a:p>
      </dgm:t>
    </dgm:pt>
    <dgm:pt modelId="{E6485547-5CCE-4E21-BC7E-39F7B83284F9}" type="pres">
      <dgm:prSet presAssocID="{115D2DAE-18C5-4244-A79E-45DC972D85E8}" presName="imgShp" presStyleLbl="fgImgPlace1" presStyleIdx="3" presStyleCnt="4" custLinFactX="-3273" custLinFactNeighborX="-100000" custLinFactNeighborY="-6809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03CD985F-AB38-4117-92A5-DA716C6CF3E1}" type="pres">
      <dgm:prSet presAssocID="{115D2DAE-18C5-4244-A79E-45DC972D85E8}" presName="txShp" presStyleLbl="node1" presStyleIdx="3" presStyleCnt="4" custScaleX="131315" custLinFactNeighborX="1115" custLinFactNeighborY="-68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C79E41-3F56-4588-9B7A-51F46CD58384}" type="presOf" srcId="{C463E9EC-6F53-4B95-BC4C-2A927D2DDEB0}" destId="{4471463E-D411-45C7-893C-099957105AD5}" srcOrd="0" destOrd="0" presId="urn:microsoft.com/office/officeart/2005/8/layout/vList3#2"/>
    <dgm:cxn modelId="{3299DB6B-2745-42CE-BDC9-3AFA6EBC14B3}" srcId="{AADC9DD1-DE79-48DD-99C0-62A049CE3D46}" destId="{C463E9EC-6F53-4B95-BC4C-2A927D2DDEB0}" srcOrd="2" destOrd="0" parTransId="{C497DB1D-6C16-47BE-93F9-C5AA8B5D6060}" sibTransId="{548EC169-F5D4-4379-A5B1-2BF4C1D5E1C9}"/>
    <dgm:cxn modelId="{BA6469CA-9093-4EE2-986B-1551E3D38EB9}" srcId="{AADC9DD1-DE79-48DD-99C0-62A049CE3D46}" destId="{115D2DAE-18C5-4244-A79E-45DC972D85E8}" srcOrd="3" destOrd="0" parTransId="{C0A1C2E3-CA43-4062-8CA8-22A3F7C462DA}" sibTransId="{D7A13F2C-4943-43CB-81CE-8EFE036E8DEB}"/>
    <dgm:cxn modelId="{C8D0B819-F39C-4588-9B4C-C01E681C2D53}" type="presOf" srcId="{115D2DAE-18C5-4244-A79E-45DC972D85E8}" destId="{03CD985F-AB38-4117-92A5-DA716C6CF3E1}" srcOrd="0" destOrd="0" presId="urn:microsoft.com/office/officeart/2005/8/layout/vList3#2"/>
    <dgm:cxn modelId="{4D1525A3-0BAB-49AD-8F9F-1F8DAB154AF1}" type="presOf" srcId="{8E977D12-0415-406C-94B9-BFEE3EF79D50}" destId="{7D14888F-BBAD-4C68-B1E2-4742D44AEC20}" srcOrd="0" destOrd="0" presId="urn:microsoft.com/office/officeart/2005/8/layout/vList3#2"/>
    <dgm:cxn modelId="{8AA13B8A-8A3C-4E6A-BB58-B8A6786EE062}" type="presOf" srcId="{AADC9DD1-DE79-48DD-99C0-62A049CE3D46}" destId="{883E9B3F-42AE-42CE-8854-54E8AEE79896}" srcOrd="0" destOrd="0" presId="urn:microsoft.com/office/officeart/2005/8/layout/vList3#2"/>
    <dgm:cxn modelId="{26B1EBDE-FDDD-4B29-842F-09D1A2D49834}" type="presOf" srcId="{1F6E9676-643A-48CA-A6B3-90D8250D95C1}" destId="{65556C36-1447-4EC7-8B1D-1D9D61E71158}" srcOrd="0" destOrd="0" presId="urn:microsoft.com/office/officeart/2005/8/layout/vList3#2"/>
    <dgm:cxn modelId="{E22A336A-E241-4491-BE6D-C57E3334309E}" srcId="{AADC9DD1-DE79-48DD-99C0-62A049CE3D46}" destId="{1F6E9676-643A-48CA-A6B3-90D8250D95C1}" srcOrd="0" destOrd="0" parTransId="{66AA4B60-7983-4D17-ABE1-4E0B0C4687C4}" sibTransId="{E8DA275C-36F4-49FD-9429-1D72FEA48E43}"/>
    <dgm:cxn modelId="{495DD7DA-142F-4F63-8D4B-E85FA7A46ABD}" srcId="{AADC9DD1-DE79-48DD-99C0-62A049CE3D46}" destId="{8E977D12-0415-406C-94B9-BFEE3EF79D50}" srcOrd="1" destOrd="0" parTransId="{AD282EFD-AAC8-4ECD-8D12-77AC3F0A4463}" sibTransId="{9FD886EA-6EE2-4364-A70E-F318C3131FE1}"/>
    <dgm:cxn modelId="{1174B24E-44E7-41EF-B2FB-C35E6C2DA3BA}" type="presParOf" srcId="{883E9B3F-42AE-42CE-8854-54E8AEE79896}" destId="{CD7D16C2-0C8B-48B5-8DE3-9642DA9E23CF}" srcOrd="0" destOrd="0" presId="urn:microsoft.com/office/officeart/2005/8/layout/vList3#2"/>
    <dgm:cxn modelId="{31FA76E0-D39F-4ACC-9B4C-97F8918250B1}" type="presParOf" srcId="{CD7D16C2-0C8B-48B5-8DE3-9642DA9E23CF}" destId="{B856336C-C0C5-4AB7-9D71-DF0FE7EFC599}" srcOrd="0" destOrd="0" presId="urn:microsoft.com/office/officeart/2005/8/layout/vList3#2"/>
    <dgm:cxn modelId="{CCEC76A3-C61E-47E9-89B9-7004EBCFC9AB}" type="presParOf" srcId="{CD7D16C2-0C8B-48B5-8DE3-9642DA9E23CF}" destId="{65556C36-1447-4EC7-8B1D-1D9D61E71158}" srcOrd="1" destOrd="0" presId="urn:microsoft.com/office/officeart/2005/8/layout/vList3#2"/>
    <dgm:cxn modelId="{5BB94AF9-B9F4-4AEC-96BD-0B7572B0090B}" type="presParOf" srcId="{883E9B3F-42AE-42CE-8854-54E8AEE79896}" destId="{E9249821-9A6E-41E2-9891-9EFBD1BE7707}" srcOrd="1" destOrd="0" presId="urn:microsoft.com/office/officeart/2005/8/layout/vList3#2"/>
    <dgm:cxn modelId="{F8E3A36C-7E3C-4245-85B4-EBA89A145B1E}" type="presParOf" srcId="{883E9B3F-42AE-42CE-8854-54E8AEE79896}" destId="{D7417029-B9F0-4304-A736-6A4F285258D9}" srcOrd="2" destOrd="0" presId="urn:microsoft.com/office/officeart/2005/8/layout/vList3#2"/>
    <dgm:cxn modelId="{287402E3-AB1F-4613-9A59-0443961D3568}" type="presParOf" srcId="{D7417029-B9F0-4304-A736-6A4F285258D9}" destId="{4B546501-9061-4068-982E-42E3F7820CB8}" srcOrd="0" destOrd="0" presId="urn:microsoft.com/office/officeart/2005/8/layout/vList3#2"/>
    <dgm:cxn modelId="{DB560769-E396-484C-A1AC-3683C385842C}" type="presParOf" srcId="{D7417029-B9F0-4304-A736-6A4F285258D9}" destId="{7D14888F-BBAD-4C68-B1E2-4742D44AEC20}" srcOrd="1" destOrd="0" presId="urn:microsoft.com/office/officeart/2005/8/layout/vList3#2"/>
    <dgm:cxn modelId="{F520AB8C-5133-481E-AC4D-7403E3734410}" type="presParOf" srcId="{883E9B3F-42AE-42CE-8854-54E8AEE79896}" destId="{03E5E7C5-3372-4A05-BF51-BCAD47410B52}" srcOrd="3" destOrd="0" presId="urn:microsoft.com/office/officeart/2005/8/layout/vList3#2"/>
    <dgm:cxn modelId="{9918115C-DAA6-4A4F-A558-F92C9EAF3406}" type="presParOf" srcId="{883E9B3F-42AE-42CE-8854-54E8AEE79896}" destId="{E09C695C-4F4C-427F-8F16-0F785BDA10EA}" srcOrd="4" destOrd="0" presId="urn:microsoft.com/office/officeart/2005/8/layout/vList3#2"/>
    <dgm:cxn modelId="{E2B1B53A-1220-44B2-9B11-6BA075BE16A4}" type="presParOf" srcId="{E09C695C-4F4C-427F-8F16-0F785BDA10EA}" destId="{F1B5D134-45DC-49F1-80FF-2E95A16EF5E9}" srcOrd="0" destOrd="0" presId="urn:microsoft.com/office/officeart/2005/8/layout/vList3#2"/>
    <dgm:cxn modelId="{D5B17C93-384A-4198-8FAE-36CC410FFE21}" type="presParOf" srcId="{E09C695C-4F4C-427F-8F16-0F785BDA10EA}" destId="{4471463E-D411-45C7-893C-099957105AD5}" srcOrd="1" destOrd="0" presId="urn:microsoft.com/office/officeart/2005/8/layout/vList3#2"/>
    <dgm:cxn modelId="{6C8A4EED-FA47-4CCE-B6E5-E5A2B121E6C1}" type="presParOf" srcId="{883E9B3F-42AE-42CE-8854-54E8AEE79896}" destId="{F2049ED3-3EA0-4DE2-913B-3C92DAC3DBD9}" srcOrd="5" destOrd="0" presId="urn:microsoft.com/office/officeart/2005/8/layout/vList3#2"/>
    <dgm:cxn modelId="{62BA9705-5033-40F4-8304-48487EDB3C0F}" type="presParOf" srcId="{883E9B3F-42AE-42CE-8854-54E8AEE79896}" destId="{48325060-B4E5-4E6F-9344-0529845F2527}" srcOrd="6" destOrd="0" presId="urn:microsoft.com/office/officeart/2005/8/layout/vList3#2"/>
    <dgm:cxn modelId="{838B95CC-AC70-4227-BF5E-B81B82471B8E}" type="presParOf" srcId="{48325060-B4E5-4E6F-9344-0529845F2527}" destId="{E6485547-5CCE-4E21-BC7E-39F7B83284F9}" srcOrd="0" destOrd="0" presId="urn:microsoft.com/office/officeart/2005/8/layout/vList3#2"/>
    <dgm:cxn modelId="{1CAF5B37-FF16-4B54-9B77-B2B7935F196E}" type="presParOf" srcId="{48325060-B4E5-4E6F-9344-0529845F2527}" destId="{03CD985F-AB38-4117-92A5-DA716C6CF3E1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03E35E-80E1-4278-B702-2AF689E1AD8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28F840-B367-470E-886F-86DBCF9B0A4F}">
      <dgm:prSet phldrT="[Текст]"/>
      <dgm:spPr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dirty="0" smtClean="0"/>
            <a:t>РЦ ПМСП</a:t>
          </a:r>
          <a:endParaRPr lang="ru-RU" dirty="0"/>
        </a:p>
      </dgm:t>
    </dgm:pt>
    <dgm:pt modelId="{4E707A4B-1642-45A2-9B99-4C01730A6C40}" type="parTrans" cxnId="{58E53787-FC86-457D-B880-F1F5BCFC7AAD}">
      <dgm:prSet/>
      <dgm:spPr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endParaRPr lang="ru-RU"/>
        </a:p>
      </dgm:t>
    </dgm:pt>
    <dgm:pt modelId="{4296A660-B7A8-41C3-BD96-B2AE86076064}" type="sibTrans" cxnId="{58E53787-FC86-457D-B880-F1F5BCFC7AAD}">
      <dgm:prSet/>
      <dgm:spPr/>
      <dgm:t>
        <a:bodyPr/>
        <a:lstStyle/>
        <a:p>
          <a:endParaRPr lang="ru-RU"/>
        </a:p>
      </dgm:t>
    </dgm:pt>
    <dgm:pt modelId="{6B79E4A1-CBF0-4460-9867-FC1D0457BF9B}">
      <dgm:prSet phldrT="[Текст]"/>
      <dgm:spPr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dirty="0" smtClean="0"/>
            <a:t>МО №1</a:t>
          </a:r>
          <a:endParaRPr lang="ru-RU" dirty="0"/>
        </a:p>
      </dgm:t>
    </dgm:pt>
    <dgm:pt modelId="{F76FFD35-7743-43FB-934D-7C767D27F693}" type="parTrans" cxnId="{B27EF826-FF88-4FE0-AC89-A6EC4B50B59B}">
      <dgm:prSet/>
      <dgm:spPr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endParaRPr lang="ru-RU"/>
        </a:p>
      </dgm:t>
    </dgm:pt>
    <dgm:pt modelId="{8E95F693-62C2-4DB8-9C96-FB0203CA8897}" type="sibTrans" cxnId="{B27EF826-FF88-4FE0-AC89-A6EC4B50B59B}">
      <dgm:prSet/>
      <dgm:spPr/>
      <dgm:t>
        <a:bodyPr/>
        <a:lstStyle/>
        <a:p>
          <a:endParaRPr lang="ru-RU"/>
        </a:p>
      </dgm:t>
    </dgm:pt>
    <dgm:pt modelId="{3BA5B19D-B58F-42F6-A0D9-01CB9D965C2D}">
      <dgm:prSet phldrT="[Текст]"/>
      <dgm:spPr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dirty="0" smtClean="0"/>
            <a:t>МО №2</a:t>
          </a:r>
          <a:endParaRPr lang="ru-RU" dirty="0"/>
        </a:p>
      </dgm:t>
    </dgm:pt>
    <dgm:pt modelId="{D6300D49-4F56-4DC2-B098-EE9EA625CF29}" type="parTrans" cxnId="{6DF95D5A-4ADA-4E64-869C-640AB6721D70}">
      <dgm:prSet/>
      <dgm:spPr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endParaRPr lang="ru-RU"/>
        </a:p>
      </dgm:t>
    </dgm:pt>
    <dgm:pt modelId="{A76485CC-D992-475C-B8C7-3D889F4274F6}" type="sibTrans" cxnId="{6DF95D5A-4ADA-4E64-869C-640AB6721D70}">
      <dgm:prSet/>
      <dgm:spPr/>
      <dgm:t>
        <a:bodyPr/>
        <a:lstStyle/>
        <a:p>
          <a:endParaRPr lang="ru-RU"/>
        </a:p>
      </dgm:t>
    </dgm:pt>
    <dgm:pt modelId="{FDB9D37C-D51A-4FA1-B31D-5DFC3C2A11DA}">
      <dgm:prSet phldrT="[Текст]"/>
      <dgm:spPr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dirty="0" smtClean="0"/>
            <a:t>ОИВ в сфере ОЗ</a:t>
          </a:r>
          <a:endParaRPr lang="ru-RU" dirty="0"/>
        </a:p>
      </dgm:t>
    </dgm:pt>
    <dgm:pt modelId="{BA90E154-4E0F-4A62-99D1-B8DEBE9FFD9D}" type="sibTrans" cxnId="{C4EBAF5E-058B-49D0-AAA7-917008A8E230}">
      <dgm:prSet/>
      <dgm:spPr/>
      <dgm:t>
        <a:bodyPr/>
        <a:lstStyle/>
        <a:p>
          <a:endParaRPr lang="ru-RU"/>
        </a:p>
      </dgm:t>
    </dgm:pt>
    <dgm:pt modelId="{4F8DF4EF-365D-41E2-8E16-B1561052A473}" type="parTrans" cxnId="{C4EBAF5E-058B-49D0-AAA7-917008A8E230}">
      <dgm:prSet/>
      <dgm:spPr/>
      <dgm:t>
        <a:bodyPr/>
        <a:lstStyle/>
        <a:p>
          <a:endParaRPr lang="ru-RU"/>
        </a:p>
      </dgm:t>
    </dgm:pt>
    <dgm:pt modelId="{D3525B22-2BDA-4898-A0D2-7F58E349573C}" type="pres">
      <dgm:prSet presAssocID="{E903E35E-80E1-4278-B702-2AF689E1AD8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3021B5C-32F1-4EAA-9402-4C250ADB251A}" type="pres">
      <dgm:prSet presAssocID="{FDB9D37C-D51A-4FA1-B31D-5DFC3C2A11DA}" presName="hierRoot1" presStyleCnt="0"/>
      <dgm:spPr/>
    </dgm:pt>
    <dgm:pt modelId="{9B027CCA-765C-4033-8D0D-9C177E27AABC}" type="pres">
      <dgm:prSet presAssocID="{FDB9D37C-D51A-4FA1-B31D-5DFC3C2A11DA}" presName="composite" presStyleCnt="0"/>
      <dgm:spPr/>
    </dgm:pt>
    <dgm:pt modelId="{2BE13C9C-AA56-4903-8DCE-ACFCE899C53B}" type="pres">
      <dgm:prSet presAssocID="{FDB9D37C-D51A-4FA1-B31D-5DFC3C2A11DA}" presName="background" presStyleLbl="node0" presStyleIdx="0" presStyleCn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34F3ED18-97E4-4E08-A156-915345C60DB5}" type="pres">
      <dgm:prSet presAssocID="{FDB9D37C-D51A-4FA1-B31D-5DFC3C2A11D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DD72FF-5CC3-4F94-B31B-CD9C513155C9}" type="pres">
      <dgm:prSet presAssocID="{FDB9D37C-D51A-4FA1-B31D-5DFC3C2A11DA}" presName="hierChild2" presStyleCnt="0"/>
      <dgm:spPr/>
    </dgm:pt>
    <dgm:pt modelId="{0A08E698-9E38-474E-9237-1714A5E62FF7}" type="pres">
      <dgm:prSet presAssocID="{4E707A4B-1642-45A2-9B99-4C01730A6C40}" presName="Name10" presStyleLbl="parChTrans1D2" presStyleIdx="0" presStyleCnt="1"/>
      <dgm:spPr/>
      <dgm:t>
        <a:bodyPr/>
        <a:lstStyle/>
        <a:p>
          <a:endParaRPr lang="ru-RU"/>
        </a:p>
      </dgm:t>
    </dgm:pt>
    <dgm:pt modelId="{2DDC0BDF-88A4-4890-A865-29D4020E934C}" type="pres">
      <dgm:prSet presAssocID="{5828F840-B367-470E-886F-86DBCF9B0A4F}" presName="hierRoot2" presStyleCnt="0"/>
      <dgm:spPr/>
    </dgm:pt>
    <dgm:pt modelId="{D1DD4B61-F210-4F46-BA2D-B7B875A8A18C}" type="pres">
      <dgm:prSet presAssocID="{5828F840-B367-470E-886F-86DBCF9B0A4F}" presName="composite2" presStyleCnt="0"/>
      <dgm:spPr/>
    </dgm:pt>
    <dgm:pt modelId="{E65A833F-26FD-4068-B329-01CDCCEF58DD}" type="pres">
      <dgm:prSet presAssocID="{5828F840-B367-470E-886F-86DBCF9B0A4F}" presName="background2" presStyleLbl="node2" presStyleIdx="0" presStyleCn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EE331B23-5BF0-4B5A-A6A5-568ABA1DA845}" type="pres">
      <dgm:prSet presAssocID="{5828F840-B367-470E-886F-86DBCF9B0A4F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3343DD-2CFB-40BE-9EB9-069D007EED89}" type="pres">
      <dgm:prSet presAssocID="{5828F840-B367-470E-886F-86DBCF9B0A4F}" presName="hierChild3" presStyleCnt="0"/>
      <dgm:spPr/>
    </dgm:pt>
    <dgm:pt modelId="{B352D100-B2F0-4A23-A76B-16E25FC6BD7A}" type="pres">
      <dgm:prSet presAssocID="{F76FFD35-7743-43FB-934D-7C767D27F693}" presName="Name17" presStyleLbl="parChTrans1D3" presStyleIdx="0" presStyleCnt="2"/>
      <dgm:spPr/>
      <dgm:t>
        <a:bodyPr/>
        <a:lstStyle/>
        <a:p>
          <a:endParaRPr lang="ru-RU"/>
        </a:p>
      </dgm:t>
    </dgm:pt>
    <dgm:pt modelId="{AF432A9A-5BF5-4C3B-82EB-5B4BF45D9282}" type="pres">
      <dgm:prSet presAssocID="{6B79E4A1-CBF0-4460-9867-FC1D0457BF9B}" presName="hierRoot3" presStyleCnt="0"/>
      <dgm:spPr/>
    </dgm:pt>
    <dgm:pt modelId="{AC3FF87F-CAB6-452D-87BB-0DC409C94884}" type="pres">
      <dgm:prSet presAssocID="{6B79E4A1-CBF0-4460-9867-FC1D0457BF9B}" presName="composite3" presStyleCnt="0"/>
      <dgm:spPr/>
    </dgm:pt>
    <dgm:pt modelId="{C4042B34-3C84-485A-90CE-5474FBC55DCD}" type="pres">
      <dgm:prSet presAssocID="{6B79E4A1-CBF0-4460-9867-FC1D0457BF9B}" presName="background3" presStyleLbl="node3" presStyleIdx="0" presStyleCnt="2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5D926313-9644-4325-9913-48ED76C0D575}" type="pres">
      <dgm:prSet presAssocID="{6B79E4A1-CBF0-4460-9867-FC1D0457BF9B}" presName="text3" presStyleLbl="fgAcc3" presStyleIdx="0" presStyleCnt="2" custLinFactNeighborX="2960" custLinFactNeighborY="28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2E3F1D-52EE-4904-83A1-7CDC9584837B}" type="pres">
      <dgm:prSet presAssocID="{6B79E4A1-CBF0-4460-9867-FC1D0457BF9B}" presName="hierChild4" presStyleCnt="0"/>
      <dgm:spPr/>
    </dgm:pt>
    <dgm:pt modelId="{F902A4BB-25F9-45D6-80C3-7BA1A57CF419}" type="pres">
      <dgm:prSet presAssocID="{D6300D49-4F56-4DC2-B098-EE9EA625CF29}" presName="Name17" presStyleLbl="parChTrans1D3" presStyleIdx="1" presStyleCnt="2"/>
      <dgm:spPr/>
      <dgm:t>
        <a:bodyPr/>
        <a:lstStyle/>
        <a:p>
          <a:endParaRPr lang="ru-RU"/>
        </a:p>
      </dgm:t>
    </dgm:pt>
    <dgm:pt modelId="{8116ACFA-7066-411F-A487-8F9984E4E51F}" type="pres">
      <dgm:prSet presAssocID="{3BA5B19D-B58F-42F6-A0D9-01CB9D965C2D}" presName="hierRoot3" presStyleCnt="0"/>
      <dgm:spPr/>
    </dgm:pt>
    <dgm:pt modelId="{CDFF5318-00C2-431E-8CD8-5B3E8ED3C064}" type="pres">
      <dgm:prSet presAssocID="{3BA5B19D-B58F-42F6-A0D9-01CB9D965C2D}" presName="composite3" presStyleCnt="0"/>
      <dgm:spPr/>
    </dgm:pt>
    <dgm:pt modelId="{687E6E01-0011-4BDC-8E77-0970CA77074A}" type="pres">
      <dgm:prSet presAssocID="{3BA5B19D-B58F-42F6-A0D9-01CB9D965C2D}" presName="background3" presStyleLbl="node3" presStyleIdx="1" presStyleCnt="2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A6EB96E7-E3AE-4100-B3AD-58C62AA42BEC}" type="pres">
      <dgm:prSet presAssocID="{3BA5B19D-B58F-42F6-A0D9-01CB9D965C2D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3F2C8D-D669-46E6-BE55-D42865CF7051}" type="pres">
      <dgm:prSet presAssocID="{3BA5B19D-B58F-42F6-A0D9-01CB9D965C2D}" presName="hierChild4" presStyleCnt="0"/>
      <dgm:spPr/>
    </dgm:pt>
  </dgm:ptLst>
  <dgm:cxnLst>
    <dgm:cxn modelId="{B27EF826-FF88-4FE0-AC89-A6EC4B50B59B}" srcId="{5828F840-B367-470E-886F-86DBCF9B0A4F}" destId="{6B79E4A1-CBF0-4460-9867-FC1D0457BF9B}" srcOrd="0" destOrd="0" parTransId="{F76FFD35-7743-43FB-934D-7C767D27F693}" sibTransId="{8E95F693-62C2-4DB8-9C96-FB0203CA8897}"/>
    <dgm:cxn modelId="{9F4603EA-D0B0-4BE6-AC07-6D2E2C756C15}" type="presOf" srcId="{FDB9D37C-D51A-4FA1-B31D-5DFC3C2A11DA}" destId="{34F3ED18-97E4-4E08-A156-915345C60DB5}" srcOrd="0" destOrd="0" presId="urn:microsoft.com/office/officeart/2005/8/layout/hierarchy1"/>
    <dgm:cxn modelId="{7132E3CF-2B18-4349-B745-5714D2FBE277}" type="presOf" srcId="{E903E35E-80E1-4278-B702-2AF689E1AD84}" destId="{D3525B22-2BDA-4898-A0D2-7F58E349573C}" srcOrd="0" destOrd="0" presId="urn:microsoft.com/office/officeart/2005/8/layout/hierarchy1"/>
    <dgm:cxn modelId="{58E53787-FC86-457D-B880-F1F5BCFC7AAD}" srcId="{FDB9D37C-D51A-4FA1-B31D-5DFC3C2A11DA}" destId="{5828F840-B367-470E-886F-86DBCF9B0A4F}" srcOrd="0" destOrd="0" parTransId="{4E707A4B-1642-45A2-9B99-4C01730A6C40}" sibTransId="{4296A660-B7A8-41C3-BD96-B2AE86076064}"/>
    <dgm:cxn modelId="{C4EBAF5E-058B-49D0-AAA7-917008A8E230}" srcId="{E903E35E-80E1-4278-B702-2AF689E1AD84}" destId="{FDB9D37C-D51A-4FA1-B31D-5DFC3C2A11DA}" srcOrd="0" destOrd="0" parTransId="{4F8DF4EF-365D-41E2-8E16-B1561052A473}" sibTransId="{BA90E154-4E0F-4A62-99D1-B8DEBE9FFD9D}"/>
    <dgm:cxn modelId="{8770AC9E-BA65-4141-A529-DE1F6F28B3B4}" type="presOf" srcId="{5828F840-B367-470E-886F-86DBCF9B0A4F}" destId="{EE331B23-5BF0-4B5A-A6A5-568ABA1DA845}" srcOrd="0" destOrd="0" presId="urn:microsoft.com/office/officeart/2005/8/layout/hierarchy1"/>
    <dgm:cxn modelId="{905E581F-965E-48D7-A03B-FD19BEE3A59F}" type="presOf" srcId="{3BA5B19D-B58F-42F6-A0D9-01CB9D965C2D}" destId="{A6EB96E7-E3AE-4100-B3AD-58C62AA42BEC}" srcOrd="0" destOrd="0" presId="urn:microsoft.com/office/officeart/2005/8/layout/hierarchy1"/>
    <dgm:cxn modelId="{6DF95D5A-4ADA-4E64-869C-640AB6721D70}" srcId="{5828F840-B367-470E-886F-86DBCF9B0A4F}" destId="{3BA5B19D-B58F-42F6-A0D9-01CB9D965C2D}" srcOrd="1" destOrd="0" parTransId="{D6300D49-4F56-4DC2-B098-EE9EA625CF29}" sibTransId="{A76485CC-D992-475C-B8C7-3D889F4274F6}"/>
    <dgm:cxn modelId="{2B868145-EEA4-4023-8406-4E8C54B3DBC2}" type="presOf" srcId="{F76FFD35-7743-43FB-934D-7C767D27F693}" destId="{B352D100-B2F0-4A23-A76B-16E25FC6BD7A}" srcOrd="0" destOrd="0" presId="urn:microsoft.com/office/officeart/2005/8/layout/hierarchy1"/>
    <dgm:cxn modelId="{71A5A086-D512-4B05-9A4E-2F34031DB5B4}" type="presOf" srcId="{D6300D49-4F56-4DC2-B098-EE9EA625CF29}" destId="{F902A4BB-25F9-45D6-80C3-7BA1A57CF419}" srcOrd="0" destOrd="0" presId="urn:microsoft.com/office/officeart/2005/8/layout/hierarchy1"/>
    <dgm:cxn modelId="{65048DDB-6717-42F8-8254-92B3198F8006}" type="presOf" srcId="{4E707A4B-1642-45A2-9B99-4C01730A6C40}" destId="{0A08E698-9E38-474E-9237-1714A5E62FF7}" srcOrd="0" destOrd="0" presId="urn:microsoft.com/office/officeart/2005/8/layout/hierarchy1"/>
    <dgm:cxn modelId="{972721C5-7B7E-41E7-93C6-31ABCE0FF14E}" type="presOf" srcId="{6B79E4A1-CBF0-4460-9867-FC1D0457BF9B}" destId="{5D926313-9644-4325-9913-48ED76C0D575}" srcOrd="0" destOrd="0" presId="urn:microsoft.com/office/officeart/2005/8/layout/hierarchy1"/>
    <dgm:cxn modelId="{2129BC72-ED9A-4ABE-AC77-302276C25BB2}" type="presParOf" srcId="{D3525B22-2BDA-4898-A0D2-7F58E349573C}" destId="{63021B5C-32F1-4EAA-9402-4C250ADB251A}" srcOrd="0" destOrd="0" presId="urn:microsoft.com/office/officeart/2005/8/layout/hierarchy1"/>
    <dgm:cxn modelId="{337C99A4-6815-42C5-A990-760A32473863}" type="presParOf" srcId="{63021B5C-32F1-4EAA-9402-4C250ADB251A}" destId="{9B027CCA-765C-4033-8D0D-9C177E27AABC}" srcOrd="0" destOrd="0" presId="urn:microsoft.com/office/officeart/2005/8/layout/hierarchy1"/>
    <dgm:cxn modelId="{080CBC6F-08D5-4726-A116-AB6D23CB9B56}" type="presParOf" srcId="{9B027CCA-765C-4033-8D0D-9C177E27AABC}" destId="{2BE13C9C-AA56-4903-8DCE-ACFCE899C53B}" srcOrd="0" destOrd="0" presId="urn:microsoft.com/office/officeart/2005/8/layout/hierarchy1"/>
    <dgm:cxn modelId="{CA63CCAE-5A2F-456B-9E46-FD4C330828AB}" type="presParOf" srcId="{9B027CCA-765C-4033-8D0D-9C177E27AABC}" destId="{34F3ED18-97E4-4E08-A156-915345C60DB5}" srcOrd="1" destOrd="0" presId="urn:microsoft.com/office/officeart/2005/8/layout/hierarchy1"/>
    <dgm:cxn modelId="{B5CB0E66-AE54-41EB-97FE-A6F369E1527C}" type="presParOf" srcId="{63021B5C-32F1-4EAA-9402-4C250ADB251A}" destId="{6ADD72FF-5CC3-4F94-B31B-CD9C513155C9}" srcOrd="1" destOrd="0" presId="urn:microsoft.com/office/officeart/2005/8/layout/hierarchy1"/>
    <dgm:cxn modelId="{5DAA4C08-FD67-4930-9B7F-9D0E4D4544B1}" type="presParOf" srcId="{6ADD72FF-5CC3-4F94-B31B-CD9C513155C9}" destId="{0A08E698-9E38-474E-9237-1714A5E62FF7}" srcOrd="0" destOrd="0" presId="urn:microsoft.com/office/officeart/2005/8/layout/hierarchy1"/>
    <dgm:cxn modelId="{C5DDFF0E-5790-4921-A756-E19E042DBE32}" type="presParOf" srcId="{6ADD72FF-5CC3-4F94-B31B-CD9C513155C9}" destId="{2DDC0BDF-88A4-4890-A865-29D4020E934C}" srcOrd="1" destOrd="0" presId="urn:microsoft.com/office/officeart/2005/8/layout/hierarchy1"/>
    <dgm:cxn modelId="{60DDC5D5-9C90-4980-80D3-DC5F2C352BF1}" type="presParOf" srcId="{2DDC0BDF-88A4-4890-A865-29D4020E934C}" destId="{D1DD4B61-F210-4F46-BA2D-B7B875A8A18C}" srcOrd="0" destOrd="0" presId="urn:microsoft.com/office/officeart/2005/8/layout/hierarchy1"/>
    <dgm:cxn modelId="{1D600355-41E6-48DC-B87D-AE360CB97D08}" type="presParOf" srcId="{D1DD4B61-F210-4F46-BA2D-B7B875A8A18C}" destId="{E65A833F-26FD-4068-B329-01CDCCEF58DD}" srcOrd="0" destOrd="0" presId="urn:microsoft.com/office/officeart/2005/8/layout/hierarchy1"/>
    <dgm:cxn modelId="{EEB1D8B0-8531-4578-B84D-B96D3341E729}" type="presParOf" srcId="{D1DD4B61-F210-4F46-BA2D-B7B875A8A18C}" destId="{EE331B23-5BF0-4B5A-A6A5-568ABA1DA845}" srcOrd="1" destOrd="0" presId="urn:microsoft.com/office/officeart/2005/8/layout/hierarchy1"/>
    <dgm:cxn modelId="{B2CD0AF7-F176-445F-A4A5-B4D1C5D010A4}" type="presParOf" srcId="{2DDC0BDF-88A4-4890-A865-29D4020E934C}" destId="{9B3343DD-2CFB-40BE-9EB9-069D007EED89}" srcOrd="1" destOrd="0" presId="urn:microsoft.com/office/officeart/2005/8/layout/hierarchy1"/>
    <dgm:cxn modelId="{194DAB43-3091-4554-BBA1-A16433EDD362}" type="presParOf" srcId="{9B3343DD-2CFB-40BE-9EB9-069D007EED89}" destId="{B352D100-B2F0-4A23-A76B-16E25FC6BD7A}" srcOrd="0" destOrd="0" presId="urn:microsoft.com/office/officeart/2005/8/layout/hierarchy1"/>
    <dgm:cxn modelId="{1708AA78-F228-4292-92CC-64E636223C16}" type="presParOf" srcId="{9B3343DD-2CFB-40BE-9EB9-069D007EED89}" destId="{AF432A9A-5BF5-4C3B-82EB-5B4BF45D9282}" srcOrd="1" destOrd="0" presId="urn:microsoft.com/office/officeart/2005/8/layout/hierarchy1"/>
    <dgm:cxn modelId="{C6C5873E-BD51-4515-BDAC-59980681AA45}" type="presParOf" srcId="{AF432A9A-5BF5-4C3B-82EB-5B4BF45D9282}" destId="{AC3FF87F-CAB6-452D-87BB-0DC409C94884}" srcOrd="0" destOrd="0" presId="urn:microsoft.com/office/officeart/2005/8/layout/hierarchy1"/>
    <dgm:cxn modelId="{EF887DBA-7880-4182-8ED1-838A7508CBB1}" type="presParOf" srcId="{AC3FF87F-CAB6-452D-87BB-0DC409C94884}" destId="{C4042B34-3C84-485A-90CE-5474FBC55DCD}" srcOrd="0" destOrd="0" presId="urn:microsoft.com/office/officeart/2005/8/layout/hierarchy1"/>
    <dgm:cxn modelId="{42BC04C7-F5EE-4AAB-970B-88189FED7065}" type="presParOf" srcId="{AC3FF87F-CAB6-452D-87BB-0DC409C94884}" destId="{5D926313-9644-4325-9913-48ED76C0D575}" srcOrd="1" destOrd="0" presId="urn:microsoft.com/office/officeart/2005/8/layout/hierarchy1"/>
    <dgm:cxn modelId="{273E7173-9AA9-40F8-8EA9-F8579B91BB0A}" type="presParOf" srcId="{AF432A9A-5BF5-4C3B-82EB-5B4BF45D9282}" destId="{5D2E3F1D-52EE-4904-83A1-7CDC9584837B}" srcOrd="1" destOrd="0" presId="urn:microsoft.com/office/officeart/2005/8/layout/hierarchy1"/>
    <dgm:cxn modelId="{A9601DA0-1A8B-4BDC-9010-9D121ACEB4D2}" type="presParOf" srcId="{9B3343DD-2CFB-40BE-9EB9-069D007EED89}" destId="{F902A4BB-25F9-45D6-80C3-7BA1A57CF419}" srcOrd="2" destOrd="0" presId="urn:microsoft.com/office/officeart/2005/8/layout/hierarchy1"/>
    <dgm:cxn modelId="{CEA3E586-EFCC-4210-8077-FED586C2C0DD}" type="presParOf" srcId="{9B3343DD-2CFB-40BE-9EB9-069D007EED89}" destId="{8116ACFA-7066-411F-A487-8F9984E4E51F}" srcOrd="3" destOrd="0" presId="urn:microsoft.com/office/officeart/2005/8/layout/hierarchy1"/>
    <dgm:cxn modelId="{19B32FBE-7678-4E56-95D0-090AEEF98184}" type="presParOf" srcId="{8116ACFA-7066-411F-A487-8F9984E4E51F}" destId="{CDFF5318-00C2-431E-8CD8-5B3E8ED3C064}" srcOrd="0" destOrd="0" presId="urn:microsoft.com/office/officeart/2005/8/layout/hierarchy1"/>
    <dgm:cxn modelId="{7E6E088A-E6F2-446A-96A2-FE4F118AC607}" type="presParOf" srcId="{CDFF5318-00C2-431E-8CD8-5B3E8ED3C064}" destId="{687E6E01-0011-4BDC-8E77-0970CA77074A}" srcOrd="0" destOrd="0" presId="urn:microsoft.com/office/officeart/2005/8/layout/hierarchy1"/>
    <dgm:cxn modelId="{0728AFD2-B787-4593-B10F-7E49D2C723F5}" type="presParOf" srcId="{CDFF5318-00C2-431E-8CD8-5B3E8ED3C064}" destId="{A6EB96E7-E3AE-4100-B3AD-58C62AA42BEC}" srcOrd="1" destOrd="0" presId="urn:microsoft.com/office/officeart/2005/8/layout/hierarchy1"/>
    <dgm:cxn modelId="{1516DCE2-5825-438C-8F7F-98E74DA33225}" type="presParOf" srcId="{8116ACFA-7066-411F-A487-8F9984E4E51F}" destId="{633F2C8D-D669-46E6-BE55-D42865CF705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F288F5-B475-42E3-A2A4-F7CE38DEF130}" type="doc">
      <dgm:prSet loTypeId="urn:microsoft.com/office/officeart/2005/8/layout/list1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2B1F7C3F-8CCE-4256-BF0D-0ADBF2B579C5}">
      <dgm:prSet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pPr rtl="0"/>
          <a:r>
            <a:rPr lang="ru-RU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РЦ ПМСП (дата создания, основание, на базе чего создан </a:t>
          </a:r>
          <a:r>
            <a:rPr lang="ru-RU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центр; реквизиты приказа ОИВ в сфере охраны здоровья граждан)</a:t>
          </a:r>
          <a:endParaRPr lang="ru-RU" sz="1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5CC7015-DDB8-442C-B29C-B719DBF14914}" type="parTrans" cxnId="{79BC6430-019C-4F28-9F65-CD3A536D30A8}">
      <dgm:prSet/>
      <dgm:spPr/>
      <dgm:t>
        <a:bodyPr/>
        <a:lstStyle/>
        <a:p>
          <a:endParaRPr lang="ru-RU"/>
        </a:p>
      </dgm:t>
    </dgm:pt>
    <dgm:pt modelId="{EE0F0D7A-CE36-44E1-99A2-AC280D5C15E0}" type="sibTrans" cxnId="{79BC6430-019C-4F28-9F65-CD3A536D30A8}">
      <dgm:prSet/>
      <dgm:spPr/>
      <dgm:t>
        <a:bodyPr/>
        <a:lstStyle/>
        <a:p>
          <a:endParaRPr lang="ru-RU"/>
        </a:p>
      </dgm:t>
    </dgm:pt>
    <dgm:pt modelId="{207E553B-4871-4DD1-97B5-0C08516D8396}">
      <dgm:prSet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Руководитель РЦ ПМСП</a:t>
          </a:r>
          <a:endParaRPr lang="ru-RU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8046975-6519-4666-AB61-680535680285}" type="parTrans" cxnId="{A61E5423-2F31-40EF-8171-ED6C18D19222}">
      <dgm:prSet/>
      <dgm:spPr/>
      <dgm:t>
        <a:bodyPr/>
        <a:lstStyle/>
        <a:p>
          <a:endParaRPr lang="ru-RU"/>
        </a:p>
      </dgm:t>
    </dgm:pt>
    <dgm:pt modelId="{82FCEB6F-E8E7-483D-9282-8DD2D77A00A9}" type="sibTrans" cxnId="{A61E5423-2F31-40EF-8171-ED6C18D19222}">
      <dgm:prSet/>
      <dgm:spPr/>
      <dgm:t>
        <a:bodyPr/>
        <a:lstStyle/>
        <a:p>
          <a:endParaRPr lang="ru-RU"/>
        </a:p>
      </dgm:t>
    </dgm:pt>
    <dgm:pt modelId="{427DD7A0-4B37-4C05-8402-69BE212CD83C}">
      <dgm:prSet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Сотрудники  РЦ ПМСП</a:t>
          </a:r>
          <a:endParaRPr lang="ru-RU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58682D2-7934-428F-833F-EDB332F19522}" type="parTrans" cxnId="{33BF57A3-35C7-4DF4-825C-85C27F266523}">
      <dgm:prSet/>
      <dgm:spPr/>
      <dgm:t>
        <a:bodyPr/>
        <a:lstStyle/>
        <a:p>
          <a:endParaRPr lang="ru-RU"/>
        </a:p>
      </dgm:t>
    </dgm:pt>
    <dgm:pt modelId="{3D2AE6F1-A46C-458C-A042-12037289B07C}" type="sibTrans" cxnId="{33BF57A3-35C7-4DF4-825C-85C27F266523}">
      <dgm:prSet/>
      <dgm:spPr/>
      <dgm:t>
        <a:bodyPr/>
        <a:lstStyle/>
        <a:p>
          <a:endParaRPr lang="ru-RU"/>
        </a:p>
      </dgm:t>
    </dgm:pt>
    <dgm:pt modelId="{2CB515E7-CC7E-4434-9741-B826132C900E}">
      <dgm:prSet custT="1"/>
      <dgm:spPr/>
      <dgm:t>
        <a:bodyPr/>
        <a:lstStyle/>
        <a:p>
          <a:pPr rtl="0"/>
          <a:r>
            <a:rPr lang="ru-RU" sz="1200" b="1" dirty="0" smtClean="0">
              <a:latin typeface="Arial" pitchFamily="34" charset="0"/>
              <a:cs typeface="Arial" pitchFamily="34" charset="0"/>
            </a:rPr>
            <a:t>У</a:t>
          </a:r>
          <a:r>
            <a:rPr lang="ru-RU" sz="1400" b="1" dirty="0" smtClean="0">
              <a:latin typeface="Arial" pitchFamily="34" charset="0"/>
              <a:cs typeface="Arial" pitchFamily="34" charset="0"/>
            </a:rPr>
            <a:t>казывается ФИО и должность руководителя РЦ ПМСП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8B5B55F0-79AC-49AB-BAE4-2D00C640E387}" type="parTrans" cxnId="{0CF6975B-A212-4DB4-AD8C-2DC2EAB89E4E}">
      <dgm:prSet/>
      <dgm:spPr/>
      <dgm:t>
        <a:bodyPr/>
        <a:lstStyle/>
        <a:p>
          <a:endParaRPr lang="ru-RU"/>
        </a:p>
      </dgm:t>
    </dgm:pt>
    <dgm:pt modelId="{A4FE498C-C342-4D31-9CF3-4EE0A80AA3CC}" type="sibTrans" cxnId="{0CF6975B-A212-4DB4-AD8C-2DC2EAB89E4E}">
      <dgm:prSet/>
      <dgm:spPr/>
      <dgm:t>
        <a:bodyPr/>
        <a:lstStyle/>
        <a:p>
          <a:endParaRPr lang="ru-RU"/>
        </a:p>
      </dgm:t>
    </dgm:pt>
    <dgm:pt modelId="{F3B161EF-55D2-4F99-926F-70673138229A}">
      <dgm:prSet custT="1"/>
      <dgm:spPr/>
      <dgm:t>
        <a:bodyPr/>
        <a:lstStyle/>
        <a:p>
          <a:pPr rtl="0"/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CDC4E302-DD73-479E-A4D7-9221871A8C2D}" type="parTrans" cxnId="{DD15D9F9-816C-485B-8DA1-BBCF66524C55}">
      <dgm:prSet/>
      <dgm:spPr/>
      <dgm:t>
        <a:bodyPr/>
        <a:lstStyle/>
        <a:p>
          <a:endParaRPr lang="ru-RU"/>
        </a:p>
      </dgm:t>
    </dgm:pt>
    <dgm:pt modelId="{E9533977-C92F-41DC-A86D-DE7CAA6083C8}" type="sibTrans" cxnId="{DD15D9F9-816C-485B-8DA1-BBCF66524C55}">
      <dgm:prSet/>
      <dgm:spPr/>
      <dgm:t>
        <a:bodyPr/>
        <a:lstStyle/>
        <a:p>
          <a:endParaRPr lang="ru-RU"/>
        </a:p>
      </dgm:t>
    </dgm:pt>
    <dgm:pt modelId="{23C6DE1C-E62D-4558-AB6D-F34AB18B1DCD}">
      <dgm:prSet custT="1"/>
      <dgm:spPr/>
      <dgm:t>
        <a:bodyPr/>
        <a:lstStyle/>
        <a:p>
          <a:pPr rtl="0"/>
          <a:r>
            <a:rPr lang="ru-RU" sz="1200" b="1" dirty="0" smtClean="0">
              <a:latin typeface="Arial" pitchFamily="34" charset="0"/>
              <a:cs typeface="Arial" pitchFamily="34" charset="0"/>
            </a:rPr>
            <a:t>Указываются ФИО и должности сотрудников РЦ ПМСП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A37DEBD5-7325-46AA-BA68-170304F8992E}" type="parTrans" cxnId="{BB562642-1841-48F4-BA40-CC9C90EEAAB9}">
      <dgm:prSet/>
      <dgm:spPr/>
      <dgm:t>
        <a:bodyPr/>
        <a:lstStyle/>
        <a:p>
          <a:endParaRPr lang="ru-RU"/>
        </a:p>
      </dgm:t>
    </dgm:pt>
    <dgm:pt modelId="{A07F514A-99C1-4593-863D-C44B97F5F299}" type="sibTrans" cxnId="{BB562642-1841-48F4-BA40-CC9C90EEAAB9}">
      <dgm:prSet/>
      <dgm:spPr/>
      <dgm:t>
        <a:bodyPr/>
        <a:lstStyle/>
        <a:p>
          <a:endParaRPr lang="ru-RU"/>
        </a:p>
      </dgm:t>
    </dgm:pt>
    <dgm:pt modelId="{E442DA6B-8EEE-4736-AF97-242D09CBDC99}" type="pres">
      <dgm:prSet presAssocID="{BBF288F5-B475-42E3-A2A4-F7CE38DEF13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63B01E-C21F-4DA9-954A-3D51096142FF}" type="pres">
      <dgm:prSet presAssocID="{2B1F7C3F-8CCE-4256-BF0D-0ADBF2B579C5}" presName="parentLin" presStyleCnt="0"/>
      <dgm:spPr/>
    </dgm:pt>
    <dgm:pt modelId="{9674C75F-9B0F-4E91-AD7B-95A3A7FF49B9}" type="pres">
      <dgm:prSet presAssocID="{2B1F7C3F-8CCE-4256-BF0D-0ADBF2B579C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6467992-567A-4802-9328-EC909091B788}" type="pres">
      <dgm:prSet presAssocID="{2B1F7C3F-8CCE-4256-BF0D-0ADBF2B579C5}" presName="parentText" presStyleLbl="node1" presStyleIdx="0" presStyleCnt="3" custScaleY="1540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DB23B8-9B82-4539-9661-C128B392A891}" type="pres">
      <dgm:prSet presAssocID="{2B1F7C3F-8CCE-4256-BF0D-0ADBF2B579C5}" presName="negativeSpace" presStyleCnt="0"/>
      <dgm:spPr/>
    </dgm:pt>
    <dgm:pt modelId="{20A0F205-FF51-4187-AF78-087B2F124A92}" type="pres">
      <dgm:prSet presAssocID="{2B1F7C3F-8CCE-4256-BF0D-0ADBF2B579C5}" presName="childText" presStyleLbl="conFgAcc1" presStyleIdx="0" presStyleCnt="3">
        <dgm:presLayoutVars>
          <dgm:bulletEnabled val="1"/>
        </dgm:presLayoutVars>
      </dgm:prSet>
      <dgm:spPr/>
    </dgm:pt>
    <dgm:pt modelId="{CD18BDFD-C70A-40E4-A88D-17B28A0850E3}" type="pres">
      <dgm:prSet presAssocID="{EE0F0D7A-CE36-44E1-99A2-AC280D5C15E0}" presName="spaceBetweenRectangles" presStyleCnt="0"/>
      <dgm:spPr/>
    </dgm:pt>
    <dgm:pt modelId="{A919CCAD-E12B-453A-B369-B4B14783E7DE}" type="pres">
      <dgm:prSet presAssocID="{207E553B-4871-4DD1-97B5-0C08516D8396}" presName="parentLin" presStyleCnt="0"/>
      <dgm:spPr/>
    </dgm:pt>
    <dgm:pt modelId="{B41D1683-6067-4258-9B33-3CBA14A1C68B}" type="pres">
      <dgm:prSet presAssocID="{207E553B-4871-4DD1-97B5-0C08516D839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38513D1-6C28-47F0-8816-67302ED7A6EC}" type="pres">
      <dgm:prSet presAssocID="{207E553B-4871-4DD1-97B5-0C08516D8396}" presName="parentText" presStyleLbl="node1" presStyleIdx="1" presStyleCnt="3" custScaleY="1298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A24034-F5BC-470A-BE27-D1B184DECE0B}" type="pres">
      <dgm:prSet presAssocID="{207E553B-4871-4DD1-97B5-0C08516D8396}" presName="negativeSpace" presStyleCnt="0"/>
      <dgm:spPr/>
    </dgm:pt>
    <dgm:pt modelId="{78757F48-EEEC-40F2-86D3-7B4B65BA3B10}" type="pres">
      <dgm:prSet presAssocID="{207E553B-4871-4DD1-97B5-0C08516D8396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03736C-8C68-4596-9C48-FE5CCFB956B2}" type="pres">
      <dgm:prSet presAssocID="{82FCEB6F-E8E7-483D-9282-8DD2D77A00A9}" presName="spaceBetweenRectangles" presStyleCnt="0"/>
      <dgm:spPr/>
    </dgm:pt>
    <dgm:pt modelId="{A2AA34DD-DB9C-462E-85C2-B50F53423202}" type="pres">
      <dgm:prSet presAssocID="{427DD7A0-4B37-4C05-8402-69BE212CD83C}" presName="parentLin" presStyleCnt="0"/>
      <dgm:spPr/>
    </dgm:pt>
    <dgm:pt modelId="{6B578787-136A-44B1-8EA3-C2063B0F2B48}" type="pres">
      <dgm:prSet presAssocID="{427DD7A0-4B37-4C05-8402-69BE212CD83C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6317E3D2-0B50-44C9-A885-2656864F5515}" type="pres">
      <dgm:prSet presAssocID="{427DD7A0-4B37-4C05-8402-69BE212CD83C}" presName="parentText" presStyleLbl="node1" presStyleIdx="2" presStyleCnt="3" custScaleY="163185" custLinFactNeighborY="-52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25DD61-9D0C-4842-9612-A56F67EEBC38}" type="pres">
      <dgm:prSet presAssocID="{427DD7A0-4B37-4C05-8402-69BE212CD83C}" presName="negativeSpace" presStyleCnt="0"/>
      <dgm:spPr/>
    </dgm:pt>
    <dgm:pt modelId="{0A05D997-7EA6-454F-A517-724B056A4FA2}" type="pres">
      <dgm:prSet presAssocID="{427DD7A0-4B37-4C05-8402-69BE212CD83C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9A0855-A3A0-45A4-9EB1-96FDBDDD7D29}" type="presOf" srcId="{F3B161EF-55D2-4F99-926F-70673138229A}" destId="{78757F48-EEEC-40F2-86D3-7B4B65BA3B10}" srcOrd="0" destOrd="1" presId="urn:microsoft.com/office/officeart/2005/8/layout/list1"/>
    <dgm:cxn modelId="{4A10CA7F-7493-48F9-86BE-C1463B4168F2}" type="presOf" srcId="{2B1F7C3F-8CCE-4256-BF0D-0ADBF2B579C5}" destId="{9674C75F-9B0F-4E91-AD7B-95A3A7FF49B9}" srcOrd="0" destOrd="0" presId="urn:microsoft.com/office/officeart/2005/8/layout/list1"/>
    <dgm:cxn modelId="{91F4733E-E4FA-4896-9BFA-B6ABF1840F39}" type="presOf" srcId="{427DD7A0-4B37-4C05-8402-69BE212CD83C}" destId="{6B578787-136A-44B1-8EA3-C2063B0F2B48}" srcOrd="0" destOrd="0" presId="urn:microsoft.com/office/officeart/2005/8/layout/list1"/>
    <dgm:cxn modelId="{7C62C7DA-6BDC-41FA-A468-791BD81B330D}" type="presOf" srcId="{BBF288F5-B475-42E3-A2A4-F7CE38DEF130}" destId="{E442DA6B-8EEE-4736-AF97-242D09CBDC99}" srcOrd="0" destOrd="0" presId="urn:microsoft.com/office/officeart/2005/8/layout/list1"/>
    <dgm:cxn modelId="{A61E5423-2F31-40EF-8171-ED6C18D19222}" srcId="{BBF288F5-B475-42E3-A2A4-F7CE38DEF130}" destId="{207E553B-4871-4DD1-97B5-0C08516D8396}" srcOrd="1" destOrd="0" parTransId="{38046975-6519-4666-AB61-680535680285}" sibTransId="{82FCEB6F-E8E7-483D-9282-8DD2D77A00A9}"/>
    <dgm:cxn modelId="{F9D7287A-54BD-4F0A-A622-A6DA053FE48B}" type="presOf" srcId="{207E553B-4871-4DD1-97B5-0C08516D8396}" destId="{238513D1-6C28-47F0-8816-67302ED7A6EC}" srcOrd="1" destOrd="0" presId="urn:microsoft.com/office/officeart/2005/8/layout/list1"/>
    <dgm:cxn modelId="{B0A05238-7B5C-4588-881C-D5A6528AFA4B}" type="presOf" srcId="{2B1F7C3F-8CCE-4256-BF0D-0ADBF2B579C5}" destId="{76467992-567A-4802-9328-EC909091B788}" srcOrd="1" destOrd="0" presId="urn:microsoft.com/office/officeart/2005/8/layout/list1"/>
    <dgm:cxn modelId="{79BC6430-019C-4F28-9F65-CD3A536D30A8}" srcId="{BBF288F5-B475-42E3-A2A4-F7CE38DEF130}" destId="{2B1F7C3F-8CCE-4256-BF0D-0ADBF2B579C5}" srcOrd="0" destOrd="0" parTransId="{F5CC7015-DDB8-442C-B29C-B719DBF14914}" sibTransId="{EE0F0D7A-CE36-44E1-99A2-AC280D5C15E0}"/>
    <dgm:cxn modelId="{2CB75342-08E3-4415-8BA3-F9D4600B054A}" type="presOf" srcId="{427DD7A0-4B37-4C05-8402-69BE212CD83C}" destId="{6317E3D2-0B50-44C9-A885-2656864F5515}" srcOrd="1" destOrd="0" presId="urn:microsoft.com/office/officeart/2005/8/layout/list1"/>
    <dgm:cxn modelId="{DD15D9F9-816C-485B-8DA1-BBCF66524C55}" srcId="{207E553B-4871-4DD1-97B5-0C08516D8396}" destId="{F3B161EF-55D2-4F99-926F-70673138229A}" srcOrd="1" destOrd="0" parTransId="{CDC4E302-DD73-479E-A4D7-9221871A8C2D}" sibTransId="{E9533977-C92F-41DC-A86D-DE7CAA6083C8}"/>
    <dgm:cxn modelId="{BB562642-1841-48F4-BA40-CC9C90EEAAB9}" srcId="{427DD7A0-4B37-4C05-8402-69BE212CD83C}" destId="{23C6DE1C-E62D-4558-AB6D-F34AB18B1DCD}" srcOrd="0" destOrd="0" parTransId="{A37DEBD5-7325-46AA-BA68-170304F8992E}" sibTransId="{A07F514A-99C1-4593-863D-C44B97F5F299}"/>
    <dgm:cxn modelId="{FCE8B467-BBE5-4024-A189-519F5AFA3D98}" type="presOf" srcId="{207E553B-4871-4DD1-97B5-0C08516D8396}" destId="{B41D1683-6067-4258-9B33-3CBA14A1C68B}" srcOrd="0" destOrd="0" presId="urn:microsoft.com/office/officeart/2005/8/layout/list1"/>
    <dgm:cxn modelId="{25310E5E-4A94-4252-9297-DA470D1F1292}" type="presOf" srcId="{23C6DE1C-E62D-4558-AB6D-F34AB18B1DCD}" destId="{0A05D997-7EA6-454F-A517-724B056A4FA2}" srcOrd="0" destOrd="0" presId="urn:microsoft.com/office/officeart/2005/8/layout/list1"/>
    <dgm:cxn modelId="{7A26BE54-A1D2-4AD1-A433-B12C1482F01F}" type="presOf" srcId="{2CB515E7-CC7E-4434-9741-B826132C900E}" destId="{78757F48-EEEC-40F2-86D3-7B4B65BA3B10}" srcOrd="0" destOrd="0" presId="urn:microsoft.com/office/officeart/2005/8/layout/list1"/>
    <dgm:cxn modelId="{0CF6975B-A212-4DB4-AD8C-2DC2EAB89E4E}" srcId="{207E553B-4871-4DD1-97B5-0C08516D8396}" destId="{2CB515E7-CC7E-4434-9741-B826132C900E}" srcOrd="0" destOrd="0" parTransId="{8B5B55F0-79AC-49AB-BAE4-2D00C640E387}" sibTransId="{A4FE498C-C342-4D31-9CF3-4EE0A80AA3CC}"/>
    <dgm:cxn modelId="{33BF57A3-35C7-4DF4-825C-85C27F266523}" srcId="{BBF288F5-B475-42E3-A2A4-F7CE38DEF130}" destId="{427DD7A0-4B37-4C05-8402-69BE212CD83C}" srcOrd="2" destOrd="0" parTransId="{358682D2-7934-428F-833F-EDB332F19522}" sibTransId="{3D2AE6F1-A46C-458C-A042-12037289B07C}"/>
    <dgm:cxn modelId="{C91ABEE8-FE8C-46FA-BFFE-2465F2EFE67F}" type="presParOf" srcId="{E442DA6B-8EEE-4736-AF97-242D09CBDC99}" destId="{8063B01E-C21F-4DA9-954A-3D51096142FF}" srcOrd="0" destOrd="0" presId="urn:microsoft.com/office/officeart/2005/8/layout/list1"/>
    <dgm:cxn modelId="{DC17359B-6014-4B30-A42B-A7E9F3BCA20C}" type="presParOf" srcId="{8063B01E-C21F-4DA9-954A-3D51096142FF}" destId="{9674C75F-9B0F-4E91-AD7B-95A3A7FF49B9}" srcOrd="0" destOrd="0" presId="urn:microsoft.com/office/officeart/2005/8/layout/list1"/>
    <dgm:cxn modelId="{3D35DE94-7C8E-42B1-A5A8-D2EA52F87A50}" type="presParOf" srcId="{8063B01E-C21F-4DA9-954A-3D51096142FF}" destId="{76467992-567A-4802-9328-EC909091B788}" srcOrd="1" destOrd="0" presId="urn:microsoft.com/office/officeart/2005/8/layout/list1"/>
    <dgm:cxn modelId="{8687F7FC-E7F8-45E3-8C4B-ACFC33C3A50C}" type="presParOf" srcId="{E442DA6B-8EEE-4736-AF97-242D09CBDC99}" destId="{A4DB23B8-9B82-4539-9661-C128B392A891}" srcOrd="1" destOrd="0" presId="urn:microsoft.com/office/officeart/2005/8/layout/list1"/>
    <dgm:cxn modelId="{94DC027C-1953-4A22-AF8D-9FF50888A1C6}" type="presParOf" srcId="{E442DA6B-8EEE-4736-AF97-242D09CBDC99}" destId="{20A0F205-FF51-4187-AF78-087B2F124A92}" srcOrd="2" destOrd="0" presId="urn:microsoft.com/office/officeart/2005/8/layout/list1"/>
    <dgm:cxn modelId="{F2BD8E77-CED4-437E-9358-6E24E8D94AED}" type="presParOf" srcId="{E442DA6B-8EEE-4736-AF97-242D09CBDC99}" destId="{CD18BDFD-C70A-40E4-A88D-17B28A0850E3}" srcOrd="3" destOrd="0" presId="urn:microsoft.com/office/officeart/2005/8/layout/list1"/>
    <dgm:cxn modelId="{A7DEA4CA-FF24-4ABD-9127-7BD32CB0EEF4}" type="presParOf" srcId="{E442DA6B-8EEE-4736-AF97-242D09CBDC99}" destId="{A919CCAD-E12B-453A-B369-B4B14783E7DE}" srcOrd="4" destOrd="0" presId="urn:microsoft.com/office/officeart/2005/8/layout/list1"/>
    <dgm:cxn modelId="{7EB2B766-4BD2-446E-958E-252E183B5548}" type="presParOf" srcId="{A919CCAD-E12B-453A-B369-B4B14783E7DE}" destId="{B41D1683-6067-4258-9B33-3CBA14A1C68B}" srcOrd="0" destOrd="0" presId="urn:microsoft.com/office/officeart/2005/8/layout/list1"/>
    <dgm:cxn modelId="{6194E710-D04C-4EF3-8AC3-6C4255092BFE}" type="presParOf" srcId="{A919CCAD-E12B-453A-B369-B4B14783E7DE}" destId="{238513D1-6C28-47F0-8816-67302ED7A6EC}" srcOrd="1" destOrd="0" presId="urn:microsoft.com/office/officeart/2005/8/layout/list1"/>
    <dgm:cxn modelId="{B39DC45E-E745-431A-98BE-98A2D586CD4C}" type="presParOf" srcId="{E442DA6B-8EEE-4736-AF97-242D09CBDC99}" destId="{9DA24034-F5BC-470A-BE27-D1B184DECE0B}" srcOrd="5" destOrd="0" presId="urn:microsoft.com/office/officeart/2005/8/layout/list1"/>
    <dgm:cxn modelId="{D930F068-49D3-4423-9D67-CF7AFA84EC2C}" type="presParOf" srcId="{E442DA6B-8EEE-4736-AF97-242D09CBDC99}" destId="{78757F48-EEEC-40F2-86D3-7B4B65BA3B10}" srcOrd="6" destOrd="0" presId="urn:microsoft.com/office/officeart/2005/8/layout/list1"/>
    <dgm:cxn modelId="{74670F6A-19AA-42B5-8850-5ECA685AE110}" type="presParOf" srcId="{E442DA6B-8EEE-4736-AF97-242D09CBDC99}" destId="{3E03736C-8C68-4596-9C48-FE5CCFB956B2}" srcOrd="7" destOrd="0" presId="urn:microsoft.com/office/officeart/2005/8/layout/list1"/>
    <dgm:cxn modelId="{33FC165D-F882-422A-A1CC-D3721BE28BD1}" type="presParOf" srcId="{E442DA6B-8EEE-4736-AF97-242D09CBDC99}" destId="{A2AA34DD-DB9C-462E-85C2-B50F53423202}" srcOrd="8" destOrd="0" presId="urn:microsoft.com/office/officeart/2005/8/layout/list1"/>
    <dgm:cxn modelId="{5B7B0354-DD84-40E5-A958-7D853394EC9E}" type="presParOf" srcId="{A2AA34DD-DB9C-462E-85C2-B50F53423202}" destId="{6B578787-136A-44B1-8EA3-C2063B0F2B48}" srcOrd="0" destOrd="0" presId="urn:microsoft.com/office/officeart/2005/8/layout/list1"/>
    <dgm:cxn modelId="{FDDD1EC4-2BCB-4E8C-8B47-8F2C3DDD5746}" type="presParOf" srcId="{A2AA34DD-DB9C-462E-85C2-B50F53423202}" destId="{6317E3D2-0B50-44C9-A885-2656864F5515}" srcOrd="1" destOrd="0" presId="urn:microsoft.com/office/officeart/2005/8/layout/list1"/>
    <dgm:cxn modelId="{FEA7607F-D54A-4635-ADFC-B853F599DF21}" type="presParOf" srcId="{E442DA6B-8EEE-4736-AF97-242D09CBDC99}" destId="{B625DD61-9D0C-4842-9612-A56F67EEBC38}" srcOrd="9" destOrd="0" presId="urn:microsoft.com/office/officeart/2005/8/layout/list1"/>
    <dgm:cxn modelId="{E5C7FEA3-5982-4DAD-9F8A-633A8CB6F323}" type="presParOf" srcId="{E442DA6B-8EEE-4736-AF97-242D09CBDC99}" destId="{0A05D997-7EA6-454F-A517-724B056A4FA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3E276D-3B4A-48FD-951E-2E8AC05C6ECA}" type="doc">
      <dgm:prSet loTypeId="urn:microsoft.com/office/officeart/2005/8/layout/vList5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C8655351-1F73-4F52-913A-F4276FD456BD}">
      <dgm:prSet phldrT="[Текст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Основные проблемы, обозначенные  сотрудниками</a:t>
          </a:r>
          <a:endParaRPr lang="ru-RU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219664-B80F-44F3-9F9D-F74BB69A237F}" type="parTrans" cxnId="{4AD40B95-5148-4444-BDA9-F5880CAFE190}">
      <dgm:prSet/>
      <dgm:spPr/>
      <dgm:t>
        <a:bodyPr/>
        <a:lstStyle/>
        <a:p>
          <a:endParaRPr lang="ru-RU"/>
        </a:p>
      </dgm:t>
    </dgm:pt>
    <dgm:pt modelId="{8C206BAF-F344-4EAA-B3D8-208B90EC7764}" type="sibTrans" cxnId="{4AD40B95-5148-4444-BDA9-F5880CAFE190}">
      <dgm:prSet/>
      <dgm:spPr/>
      <dgm:t>
        <a:bodyPr/>
        <a:lstStyle/>
        <a:p>
          <a:endParaRPr lang="ru-RU"/>
        </a:p>
      </dgm:t>
    </dgm:pt>
    <dgm:pt modelId="{B1779EF6-DD09-40CD-93C6-DD41B3530E8A}">
      <dgm:prSet phldrT="[Текст]" custT="1"/>
      <dgm:spPr>
        <a:solidFill>
          <a:schemeClr val="accent5">
            <a:lumMod val="20000"/>
            <a:lumOff val="80000"/>
            <a:alpha val="90000"/>
          </a:schemeClr>
        </a:solidFill>
        <a:ln>
          <a:solidFill>
            <a:schemeClr val="accent3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перечислить основные проблемы  из Листа проблем</a:t>
          </a:r>
          <a:endParaRPr lang="ru-RU" sz="16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A24DE9-6629-4082-8E07-9DBED12378EC}" type="parTrans" cxnId="{7058745E-60F9-4466-9849-EFADDCF61DF7}">
      <dgm:prSet/>
      <dgm:spPr/>
      <dgm:t>
        <a:bodyPr/>
        <a:lstStyle/>
        <a:p>
          <a:endParaRPr lang="ru-RU"/>
        </a:p>
      </dgm:t>
    </dgm:pt>
    <dgm:pt modelId="{6C510E3C-3833-4465-B2A2-6F4F453BEC96}" type="sibTrans" cxnId="{7058745E-60F9-4466-9849-EFADDCF61DF7}">
      <dgm:prSet/>
      <dgm:spPr/>
      <dgm:t>
        <a:bodyPr/>
        <a:lstStyle/>
        <a:p>
          <a:endParaRPr lang="ru-RU"/>
        </a:p>
      </dgm:t>
    </dgm:pt>
    <dgm:pt modelId="{8C5FC484-CFFC-43CB-9376-CC8404F2F617}">
      <dgm:prSet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Основные  проблемы, обозначенные пациентами</a:t>
          </a:r>
          <a:endParaRPr lang="ru-RU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DE055D-5C3C-4A4A-9027-34EB691F50B3}" type="parTrans" cxnId="{8B0C5D2D-2483-4134-96FD-4835C7D907F2}">
      <dgm:prSet/>
      <dgm:spPr/>
      <dgm:t>
        <a:bodyPr/>
        <a:lstStyle/>
        <a:p>
          <a:endParaRPr lang="ru-RU"/>
        </a:p>
      </dgm:t>
    </dgm:pt>
    <dgm:pt modelId="{20F04201-2B0A-4CC8-9715-EBA018B9A8B1}" type="sibTrans" cxnId="{8B0C5D2D-2483-4134-96FD-4835C7D907F2}">
      <dgm:prSet/>
      <dgm:spPr/>
      <dgm:t>
        <a:bodyPr/>
        <a:lstStyle/>
        <a:p>
          <a:endParaRPr lang="ru-RU"/>
        </a:p>
      </dgm:t>
    </dgm:pt>
    <dgm:pt modelId="{6A84A26E-460F-4807-9229-F22DF64A906C}" type="pres">
      <dgm:prSet presAssocID="{CA3E276D-3B4A-48FD-951E-2E8AC05C6EC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C78AE1-5B37-41FB-8621-612EA4B131A6}" type="pres">
      <dgm:prSet presAssocID="{C8655351-1F73-4F52-913A-F4276FD456BD}" presName="linNode" presStyleCnt="0"/>
      <dgm:spPr/>
    </dgm:pt>
    <dgm:pt modelId="{F951F26B-46EA-4EDA-8F95-FD90C62A05C7}" type="pres">
      <dgm:prSet presAssocID="{C8655351-1F73-4F52-913A-F4276FD456BD}" presName="parentText" presStyleLbl="node1" presStyleIdx="0" presStyleCnt="2" custScaleX="66476" custLinFactNeighborX="-808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7D8E33-C935-4D5E-8318-0F5B78737EAD}" type="pres">
      <dgm:prSet presAssocID="{C8655351-1F73-4F52-913A-F4276FD456BD}" presName="descendantText" presStyleLbl="alignAccFollowNode1" presStyleIdx="0" presStyleCnt="1" custScaleX="113469" custScaleY="119637" custLinFactNeighborX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531F90-7DD8-433E-AA08-C9055C568C0B}" type="pres">
      <dgm:prSet presAssocID="{8C206BAF-F344-4EAA-B3D8-208B90EC7764}" presName="sp" presStyleCnt="0"/>
      <dgm:spPr/>
    </dgm:pt>
    <dgm:pt modelId="{5F6BEA49-7C37-4A60-82F0-4F1DA2D5D63D}" type="pres">
      <dgm:prSet presAssocID="{8C5FC484-CFFC-43CB-9376-CC8404F2F617}" presName="linNode" presStyleCnt="0"/>
      <dgm:spPr/>
    </dgm:pt>
    <dgm:pt modelId="{3B47E9C5-B80D-4405-8AC5-90C90A545C50}" type="pres">
      <dgm:prSet presAssocID="{8C5FC484-CFFC-43CB-9376-CC8404F2F617}" presName="parentText" presStyleLbl="node1" presStyleIdx="1" presStyleCnt="2" custScaleX="66476" custLinFactNeighborX="-1436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977E7D-5469-4B1C-9C74-CE2BB9EA5D8D}" type="presOf" srcId="{C8655351-1F73-4F52-913A-F4276FD456BD}" destId="{F951F26B-46EA-4EDA-8F95-FD90C62A05C7}" srcOrd="0" destOrd="0" presId="urn:microsoft.com/office/officeart/2005/8/layout/vList5"/>
    <dgm:cxn modelId="{7058745E-60F9-4466-9849-EFADDCF61DF7}" srcId="{C8655351-1F73-4F52-913A-F4276FD456BD}" destId="{B1779EF6-DD09-40CD-93C6-DD41B3530E8A}" srcOrd="0" destOrd="0" parTransId="{57A24DE9-6629-4082-8E07-9DBED12378EC}" sibTransId="{6C510E3C-3833-4465-B2A2-6F4F453BEC96}"/>
    <dgm:cxn modelId="{9C7F203D-6DC4-4E64-A9DD-5BACC5889210}" type="presOf" srcId="{8C5FC484-CFFC-43CB-9376-CC8404F2F617}" destId="{3B47E9C5-B80D-4405-8AC5-90C90A545C50}" srcOrd="0" destOrd="0" presId="urn:microsoft.com/office/officeart/2005/8/layout/vList5"/>
    <dgm:cxn modelId="{A5C9125C-A6F9-47A1-BCDD-4D8A90012556}" type="presOf" srcId="{CA3E276D-3B4A-48FD-951E-2E8AC05C6ECA}" destId="{6A84A26E-460F-4807-9229-F22DF64A906C}" srcOrd="0" destOrd="0" presId="urn:microsoft.com/office/officeart/2005/8/layout/vList5"/>
    <dgm:cxn modelId="{4AD40B95-5148-4444-BDA9-F5880CAFE190}" srcId="{CA3E276D-3B4A-48FD-951E-2E8AC05C6ECA}" destId="{C8655351-1F73-4F52-913A-F4276FD456BD}" srcOrd="0" destOrd="0" parTransId="{30219664-B80F-44F3-9F9D-F74BB69A237F}" sibTransId="{8C206BAF-F344-4EAA-B3D8-208B90EC7764}"/>
    <dgm:cxn modelId="{CD43A032-2C87-45FF-9283-429FF5E0F4BD}" type="presOf" srcId="{B1779EF6-DD09-40CD-93C6-DD41B3530E8A}" destId="{E67D8E33-C935-4D5E-8318-0F5B78737EAD}" srcOrd="0" destOrd="0" presId="urn:microsoft.com/office/officeart/2005/8/layout/vList5"/>
    <dgm:cxn modelId="{8B0C5D2D-2483-4134-96FD-4835C7D907F2}" srcId="{CA3E276D-3B4A-48FD-951E-2E8AC05C6ECA}" destId="{8C5FC484-CFFC-43CB-9376-CC8404F2F617}" srcOrd="1" destOrd="0" parTransId="{2ADE055D-5C3C-4A4A-9027-34EB691F50B3}" sibTransId="{20F04201-2B0A-4CC8-9715-EBA018B9A8B1}"/>
    <dgm:cxn modelId="{BA98AD66-4601-4DD8-A0B0-18CD96194B81}" type="presParOf" srcId="{6A84A26E-460F-4807-9229-F22DF64A906C}" destId="{E7C78AE1-5B37-41FB-8621-612EA4B131A6}" srcOrd="0" destOrd="0" presId="urn:microsoft.com/office/officeart/2005/8/layout/vList5"/>
    <dgm:cxn modelId="{45024286-20B5-433A-B761-25C318E8093C}" type="presParOf" srcId="{E7C78AE1-5B37-41FB-8621-612EA4B131A6}" destId="{F951F26B-46EA-4EDA-8F95-FD90C62A05C7}" srcOrd="0" destOrd="0" presId="urn:microsoft.com/office/officeart/2005/8/layout/vList5"/>
    <dgm:cxn modelId="{3EC31F5E-D39E-41A4-B9F4-4E1823FD2052}" type="presParOf" srcId="{E7C78AE1-5B37-41FB-8621-612EA4B131A6}" destId="{E67D8E33-C935-4D5E-8318-0F5B78737EAD}" srcOrd="1" destOrd="0" presId="urn:microsoft.com/office/officeart/2005/8/layout/vList5"/>
    <dgm:cxn modelId="{F036FF5B-2D91-4A5A-B46A-A555DCD5112F}" type="presParOf" srcId="{6A84A26E-460F-4807-9229-F22DF64A906C}" destId="{E9531F90-7DD8-433E-AA08-C9055C568C0B}" srcOrd="1" destOrd="0" presId="urn:microsoft.com/office/officeart/2005/8/layout/vList5"/>
    <dgm:cxn modelId="{29754118-9B7F-42E9-AC8F-79642AAACA51}" type="presParOf" srcId="{6A84A26E-460F-4807-9229-F22DF64A906C}" destId="{5F6BEA49-7C37-4A60-82F0-4F1DA2D5D63D}" srcOrd="2" destOrd="0" presId="urn:microsoft.com/office/officeart/2005/8/layout/vList5"/>
    <dgm:cxn modelId="{8A38F765-7E51-4D31-ABAF-47A21D03D63E}" type="presParOf" srcId="{5F6BEA49-7C37-4A60-82F0-4F1DA2D5D63D}" destId="{3B47E9C5-B80D-4405-8AC5-90C90A545C5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84E74DD-A14E-4F0C-9160-5C885E3BCC7E}" type="doc">
      <dgm:prSet loTypeId="urn:microsoft.com/office/officeart/2008/layout/VerticalCurvedList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595578DA-3524-472A-88FB-1B4C10027174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…</a:t>
          </a:r>
          <a:endParaRPr lang="ru-RU" sz="16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808176C-B8EB-4951-9A4C-8BA651BC263B}" type="parTrans" cxnId="{4AADF63C-BE32-4850-8E68-43F0E80280EF}">
      <dgm:prSet/>
      <dgm:spPr/>
      <dgm:t>
        <a:bodyPr/>
        <a:lstStyle/>
        <a:p>
          <a:endParaRPr lang="ru-RU" sz="160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65C465BF-D045-40BD-BB33-BC255E647710}" type="sibTrans" cxnId="{4AADF63C-BE32-4850-8E68-43F0E80280EF}">
      <dgm:prSet/>
      <dgm:spPr/>
      <dgm:t>
        <a:bodyPr/>
        <a:lstStyle/>
        <a:p>
          <a:endParaRPr lang="ru-RU" sz="160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606B9C0C-78FB-4DAC-86AB-59440763C26F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…</a:t>
          </a:r>
          <a:endParaRPr lang="ru-RU" sz="16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D6F9859-65B1-4666-9D7A-93D42CD834A5}" type="parTrans" cxnId="{3172DC9B-4FF0-4A9C-8287-4C67B559DF1E}">
      <dgm:prSet/>
      <dgm:spPr/>
      <dgm:t>
        <a:bodyPr/>
        <a:lstStyle/>
        <a:p>
          <a:endParaRPr lang="ru-RU" sz="160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A10B5156-CBC3-4B47-9889-661BE42ED592}" type="sibTrans" cxnId="{3172DC9B-4FF0-4A9C-8287-4C67B559DF1E}">
      <dgm:prSet/>
      <dgm:spPr/>
      <dgm:t>
        <a:bodyPr/>
        <a:lstStyle/>
        <a:p>
          <a:endParaRPr lang="ru-RU" sz="160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6B11AE41-D1BF-4129-BB8C-ABAAC4213612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…</a:t>
          </a:r>
          <a:endParaRPr lang="ru-RU" sz="16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0A16F68-151C-4122-A201-04CA1BE6BEDB}" type="parTrans" cxnId="{44123CEA-3539-4A69-ADE1-7B87B5D37A56}">
      <dgm:prSet/>
      <dgm:spPr/>
      <dgm:t>
        <a:bodyPr/>
        <a:lstStyle/>
        <a:p>
          <a:endParaRPr lang="ru-RU" sz="160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0FDAA72F-44E4-465D-8AC9-1E1DC88DEAE8}" type="sibTrans" cxnId="{44123CEA-3539-4A69-ADE1-7B87B5D37A56}">
      <dgm:prSet/>
      <dgm:spPr/>
      <dgm:t>
        <a:bodyPr/>
        <a:lstStyle/>
        <a:p>
          <a:endParaRPr lang="ru-RU" sz="160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BBC503AE-915B-4D22-894C-A2B68EAED48A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…</a:t>
          </a:r>
          <a:endParaRPr lang="ru-RU" sz="16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AC3F4D0-2CF8-4849-AD74-3CE051922C79}" type="parTrans" cxnId="{12371AA0-5B9C-4B98-A036-225576E74E3F}">
      <dgm:prSet/>
      <dgm:spPr/>
      <dgm:t>
        <a:bodyPr/>
        <a:lstStyle/>
        <a:p>
          <a:endParaRPr lang="ru-RU" sz="1600">
            <a:solidFill>
              <a:srgbClr val="002060"/>
            </a:solidFill>
          </a:endParaRPr>
        </a:p>
      </dgm:t>
    </dgm:pt>
    <dgm:pt modelId="{CF74CE5C-870C-47BF-8304-F2E0A0327EB0}" type="sibTrans" cxnId="{12371AA0-5B9C-4B98-A036-225576E74E3F}">
      <dgm:prSet/>
      <dgm:spPr/>
      <dgm:t>
        <a:bodyPr/>
        <a:lstStyle/>
        <a:p>
          <a:endParaRPr lang="ru-RU" sz="1600">
            <a:solidFill>
              <a:srgbClr val="002060"/>
            </a:solidFill>
          </a:endParaRPr>
        </a:p>
      </dgm:t>
    </dgm:pt>
    <dgm:pt modelId="{1F5E92E7-4DE4-42A9-BBEE-4A0D5E04106B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Уменьшение времени ожидания в очереди в регистратуру</a:t>
          </a:r>
          <a:endParaRPr lang="ru-RU" sz="1200" b="1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gm:t>
    </dgm:pt>
    <dgm:pt modelId="{849C7FF9-01B0-4505-B603-60E8D1B2114A}" type="parTrans" cxnId="{EDCEDD19-368E-4221-9B60-790CA7062206}">
      <dgm:prSet/>
      <dgm:spPr/>
      <dgm:t>
        <a:bodyPr/>
        <a:lstStyle/>
        <a:p>
          <a:endParaRPr lang="ru-RU" sz="1600">
            <a:solidFill>
              <a:srgbClr val="002060"/>
            </a:solidFill>
          </a:endParaRPr>
        </a:p>
      </dgm:t>
    </dgm:pt>
    <dgm:pt modelId="{CF95A685-1698-4A3E-8150-B6BAEB0D23CB}" type="sibTrans" cxnId="{EDCEDD19-368E-4221-9B60-790CA7062206}">
      <dgm:prSet/>
      <dgm:spPr/>
      <dgm:t>
        <a:bodyPr/>
        <a:lstStyle/>
        <a:p>
          <a:endParaRPr lang="ru-RU" sz="1600">
            <a:solidFill>
              <a:srgbClr val="002060"/>
            </a:solidFill>
          </a:endParaRPr>
        </a:p>
      </dgm:t>
    </dgm:pt>
    <dgm:pt modelId="{14C0409A-5AB4-4BF5-A26F-E4E70A586BA3}" type="pres">
      <dgm:prSet presAssocID="{084E74DD-A14E-4F0C-9160-5C885E3BCC7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42B277C-F29D-4CB5-9B6D-9C55CF626C8E}" type="pres">
      <dgm:prSet presAssocID="{084E74DD-A14E-4F0C-9160-5C885E3BCC7E}" presName="Name1" presStyleCnt="0"/>
      <dgm:spPr/>
      <dgm:t>
        <a:bodyPr/>
        <a:lstStyle/>
        <a:p>
          <a:endParaRPr lang="ru-RU"/>
        </a:p>
      </dgm:t>
    </dgm:pt>
    <dgm:pt modelId="{A566C81D-5D0C-415A-B8E5-14AA7C5E96AF}" type="pres">
      <dgm:prSet presAssocID="{084E74DD-A14E-4F0C-9160-5C885E3BCC7E}" presName="cycle" presStyleCnt="0"/>
      <dgm:spPr/>
      <dgm:t>
        <a:bodyPr/>
        <a:lstStyle/>
        <a:p>
          <a:endParaRPr lang="ru-RU"/>
        </a:p>
      </dgm:t>
    </dgm:pt>
    <dgm:pt modelId="{81CC1E10-06F5-4A73-828E-6AB1E59CFADA}" type="pres">
      <dgm:prSet presAssocID="{084E74DD-A14E-4F0C-9160-5C885E3BCC7E}" presName="srcNode" presStyleLbl="node1" presStyleIdx="0" presStyleCnt="5"/>
      <dgm:spPr/>
      <dgm:t>
        <a:bodyPr/>
        <a:lstStyle/>
        <a:p>
          <a:endParaRPr lang="ru-RU"/>
        </a:p>
      </dgm:t>
    </dgm:pt>
    <dgm:pt modelId="{F06BF716-BD5E-4333-B5B5-ADF26563BB64}" type="pres">
      <dgm:prSet presAssocID="{084E74DD-A14E-4F0C-9160-5C885E3BCC7E}" presName="conn" presStyleLbl="parChTrans1D2" presStyleIdx="0" presStyleCnt="1"/>
      <dgm:spPr/>
      <dgm:t>
        <a:bodyPr/>
        <a:lstStyle/>
        <a:p>
          <a:endParaRPr lang="ru-RU"/>
        </a:p>
      </dgm:t>
    </dgm:pt>
    <dgm:pt modelId="{46E59A18-75AC-4F2F-A958-A421087067A3}" type="pres">
      <dgm:prSet presAssocID="{084E74DD-A14E-4F0C-9160-5C885E3BCC7E}" presName="extraNode" presStyleLbl="node1" presStyleIdx="0" presStyleCnt="5"/>
      <dgm:spPr/>
      <dgm:t>
        <a:bodyPr/>
        <a:lstStyle/>
        <a:p>
          <a:endParaRPr lang="ru-RU"/>
        </a:p>
      </dgm:t>
    </dgm:pt>
    <dgm:pt modelId="{6C17FBEE-0C43-4FA6-9F67-BED95830D97B}" type="pres">
      <dgm:prSet presAssocID="{084E74DD-A14E-4F0C-9160-5C885E3BCC7E}" presName="dstNode" presStyleLbl="node1" presStyleIdx="0" presStyleCnt="5"/>
      <dgm:spPr/>
      <dgm:t>
        <a:bodyPr/>
        <a:lstStyle/>
        <a:p>
          <a:endParaRPr lang="ru-RU"/>
        </a:p>
      </dgm:t>
    </dgm:pt>
    <dgm:pt modelId="{9087AB48-8359-4D4C-A8A6-649CF0D94A82}" type="pres">
      <dgm:prSet presAssocID="{1F5E92E7-4DE4-42A9-BBEE-4A0D5E04106B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013C07-AD2F-4485-A84A-4621A0B4B3D9}" type="pres">
      <dgm:prSet presAssocID="{1F5E92E7-4DE4-42A9-BBEE-4A0D5E04106B}" presName="accent_1" presStyleCnt="0"/>
      <dgm:spPr/>
      <dgm:t>
        <a:bodyPr/>
        <a:lstStyle/>
        <a:p>
          <a:endParaRPr lang="ru-RU"/>
        </a:p>
      </dgm:t>
    </dgm:pt>
    <dgm:pt modelId="{140720C7-007C-4070-9440-2604454699DF}" type="pres">
      <dgm:prSet presAssocID="{1F5E92E7-4DE4-42A9-BBEE-4A0D5E04106B}" presName="accentRepeatNode" presStyleLbl="solidFgAcc1" presStyleIdx="0" presStyleCnt="5" custLinFactNeighborX="-3261" custLinFactNeighborY="6268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D919BB31-FB75-47B4-83F6-F459A717BB75}" type="pres">
      <dgm:prSet presAssocID="{595578DA-3524-472A-88FB-1B4C10027174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320DF8-F7FC-4B33-BE51-77E4F4E90179}" type="pres">
      <dgm:prSet presAssocID="{595578DA-3524-472A-88FB-1B4C10027174}" presName="accent_2" presStyleCnt="0"/>
      <dgm:spPr/>
      <dgm:t>
        <a:bodyPr/>
        <a:lstStyle/>
        <a:p>
          <a:endParaRPr lang="ru-RU"/>
        </a:p>
      </dgm:t>
    </dgm:pt>
    <dgm:pt modelId="{3C04AA14-2F75-45D6-AC21-EFCE66F9E706}" type="pres">
      <dgm:prSet presAssocID="{595578DA-3524-472A-88FB-1B4C10027174}" presName="accentRepeatNode" presStyleLbl="solidFgAcc1" presStyleIdx="1" presStyleCnt="5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7FB0B863-4B18-4597-9160-58A8B9CAB7E1}" type="pres">
      <dgm:prSet presAssocID="{606B9C0C-78FB-4DAC-86AB-59440763C26F}" presName="text_3" presStyleLbl="node1" presStyleIdx="2" presStyleCnt="5" custScaleY="1487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88259C-0A4B-490D-94F8-553D3CB11677}" type="pres">
      <dgm:prSet presAssocID="{606B9C0C-78FB-4DAC-86AB-59440763C26F}" presName="accent_3" presStyleCnt="0"/>
      <dgm:spPr/>
      <dgm:t>
        <a:bodyPr/>
        <a:lstStyle/>
        <a:p>
          <a:endParaRPr lang="ru-RU"/>
        </a:p>
      </dgm:t>
    </dgm:pt>
    <dgm:pt modelId="{B58BF35D-B5C0-4129-8484-65763767AD28}" type="pres">
      <dgm:prSet presAssocID="{606B9C0C-78FB-4DAC-86AB-59440763C26F}" presName="accentRepeatNode" presStyleLbl="solidFgAcc1" presStyleIdx="2" presStyleCnt="5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FA3A8FB6-ACC2-4DAE-965E-DC66F674B058}" type="pres">
      <dgm:prSet presAssocID="{6B11AE41-D1BF-4129-BB8C-ABAAC4213612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C5459A-88E1-4357-8BFA-B7ED642AFE33}" type="pres">
      <dgm:prSet presAssocID="{6B11AE41-D1BF-4129-BB8C-ABAAC4213612}" presName="accent_4" presStyleCnt="0"/>
      <dgm:spPr/>
      <dgm:t>
        <a:bodyPr/>
        <a:lstStyle/>
        <a:p>
          <a:endParaRPr lang="ru-RU"/>
        </a:p>
      </dgm:t>
    </dgm:pt>
    <dgm:pt modelId="{971C4211-BC66-4341-852A-4E223C191D3F}" type="pres">
      <dgm:prSet presAssocID="{6B11AE41-D1BF-4129-BB8C-ABAAC4213612}" presName="accentRepeatNode" presStyleLbl="solidFgAcc1" presStyleIdx="3" presStyleCnt="5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985AB78C-B253-4860-A26C-50BE4BFD3232}" type="pres">
      <dgm:prSet presAssocID="{BBC503AE-915B-4D22-894C-A2B68EAED48A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7FE2F3-CFB9-40DD-AF36-1652E1B597CB}" type="pres">
      <dgm:prSet presAssocID="{BBC503AE-915B-4D22-894C-A2B68EAED48A}" presName="accent_5" presStyleCnt="0"/>
      <dgm:spPr/>
      <dgm:t>
        <a:bodyPr/>
        <a:lstStyle/>
        <a:p>
          <a:endParaRPr lang="ru-RU"/>
        </a:p>
      </dgm:t>
    </dgm:pt>
    <dgm:pt modelId="{0B06BBAD-A736-4BB0-921C-849DE8C0422B}" type="pres">
      <dgm:prSet presAssocID="{BBC503AE-915B-4D22-894C-A2B68EAED48A}" presName="accentRepeatNode" presStyleLbl="solidFgAcc1" presStyleIdx="4" presStyleCnt="5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</dgm:ptLst>
  <dgm:cxnLst>
    <dgm:cxn modelId="{EEC92009-4AF3-4507-85A6-FE048774BDC7}" type="presOf" srcId="{6B11AE41-D1BF-4129-BB8C-ABAAC4213612}" destId="{FA3A8FB6-ACC2-4DAE-965E-DC66F674B058}" srcOrd="0" destOrd="0" presId="urn:microsoft.com/office/officeart/2008/layout/VerticalCurvedList"/>
    <dgm:cxn modelId="{4AADF63C-BE32-4850-8E68-43F0E80280EF}" srcId="{084E74DD-A14E-4F0C-9160-5C885E3BCC7E}" destId="{595578DA-3524-472A-88FB-1B4C10027174}" srcOrd="1" destOrd="0" parTransId="{9808176C-B8EB-4951-9A4C-8BA651BC263B}" sibTransId="{65C465BF-D045-40BD-BB33-BC255E647710}"/>
    <dgm:cxn modelId="{98DA5EDC-5611-4CA4-B0FC-9D78922ACBB9}" type="presOf" srcId="{BBC503AE-915B-4D22-894C-A2B68EAED48A}" destId="{985AB78C-B253-4860-A26C-50BE4BFD3232}" srcOrd="0" destOrd="0" presId="urn:microsoft.com/office/officeart/2008/layout/VerticalCurvedList"/>
    <dgm:cxn modelId="{D5B8F28D-41F0-4B61-AA0C-0A83B09318F1}" type="presOf" srcId="{1F5E92E7-4DE4-42A9-BBEE-4A0D5E04106B}" destId="{9087AB48-8359-4D4C-A8A6-649CF0D94A82}" srcOrd="0" destOrd="0" presId="urn:microsoft.com/office/officeart/2008/layout/VerticalCurvedList"/>
    <dgm:cxn modelId="{CEFCE300-E0EA-41C4-928E-8162CB70A2BB}" type="presOf" srcId="{084E74DD-A14E-4F0C-9160-5C885E3BCC7E}" destId="{14C0409A-5AB4-4BF5-A26F-E4E70A586BA3}" srcOrd="0" destOrd="0" presId="urn:microsoft.com/office/officeart/2008/layout/VerticalCurvedList"/>
    <dgm:cxn modelId="{12371AA0-5B9C-4B98-A036-225576E74E3F}" srcId="{084E74DD-A14E-4F0C-9160-5C885E3BCC7E}" destId="{BBC503AE-915B-4D22-894C-A2B68EAED48A}" srcOrd="4" destOrd="0" parTransId="{8AC3F4D0-2CF8-4849-AD74-3CE051922C79}" sibTransId="{CF74CE5C-870C-47BF-8304-F2E0A0327EB0}"/>
    <dgm:cxn modelId="{D0D2CE9D-6499-4472-B8BE-CC1ACF3B1E29}" type="presOf" srcId="{595578DA-3524-472A-88FB-1B4C10027174}" destId="{D919BB31-FB75-47B4-83F6-F459A717BB75}" srcOrd="0" destOrd="0" presId="urn:microsoft.com/office/officeart/2008/layout/VerticalCurvedList"/>
    <dgm:cxn modelId="{EDCEDD19-368E-4221-9B60-790CA7062206}" srcId="{084E74DD-A14E-4F0C-9160-5C885E3BCC7E}" destId="{1F5E92E7-4DE4-42A9-BBEE-4A0D5E04106B}" srcOrd="0" destOrd="0" parTransId="{849C7FF9-01B0-4505-B603-60E8D1B2114A}" sibTransId="{CF95A685-1698-4A3E-8150-B6BAEB0D23CB}"/>
    <dgm:cxn modelId="{3172DC9B-4FF0-4A9C-8287-4C67B559DF1E}" srcId="{084E74DD-A14E-4F0C-9160-5C885E3BCC7E}" destId="{606B9C0C-78FB-4DAC-86AB-59440763C26F}" srcOrd="2" destOrd="0" parTransId="{0D6F9859-65B1-4666-9D7A-93D42CD834A5}" sibTransId="{A10B5156-CBC3-4B47-9889-661BE42ED592}"/>
    <dgm:cxn modelId="{44123CEA-3539-4A69-ADE1-7B87B5D37A56}" srcId="{084E74DD-A14E-4F0C-9160-5C885E3BCC7E}" destId="{6B11AE41-D1BF-4129-BB8C-ABAAC4213612}" srcOrd="3" destOrd="0" parTransId="{50A16F68-151C-4122-A201-04CA1BE6BEDB}" sibTransId="{0FDAA72F-44E4-465D-8AC9-1E1DC88DEAE8}"/>
    <dgm:cxn modelId="{01F97704-75C9-4290-A024-935277AAEA98}" type="presOf" srcId="{606B9C0C-78FB-4DAC-86AB-59440763C26F}" destId="{7FB0B863-4B18-4597-9160-58A8B9CAB7E1}" srcOrd="0" destOrd="0" presId="urn:microsoft.com/office/officeart/2008/layout/VerticalCurvedList"/>
    <dgm:cxn modelId="{EE86FB27-6611-4B2C-9082-E6039BAE1ADB}" type="presOf" srcId="{CF95A685-1698-4A3E-8150-B6BAEB0D23CB}" destId="{F06BF716-BD5E-4333-B5B5-ADF26563BB64}" srcOrd="0" destOrd="0" presId="urn:microsoft.com/office/officeart/2008/layout/VerticalCurvedList"/>
    <dgm:cxn modelId="{C8CB5F86-E5DB-4528-BAF1-E4507C1BDFEF}" type="presParOf" srcId="{14C0409A-5AB4-4BF5-A26F-E4E70A586BA3}" destId="{C42B277C-F29D-4CB5-9B6D-9C55CF626C8E}" srcOrd="0" destOrd="0" presId="urn:microsoft.com/office/officeart/2008/layout/VerticalCurvedList"/>
    <dgm:cxn modelId="{3B4F53D5-4B11-49DD-9E35-D63E5B00861A}" type="presParOf" srcId="{C42B277C-F29D-4CB5-9B6D-9C55CF626C8E}" destId="{A566C81D-5D0C-415A-B8E5-14AA7C5E96AF}" srcOrd="0" destOrd="0" presId="urn:microsoft.com/office/officeart/2008/layout/VerticalCurvedList"/>
    <dgm:cxn modelId="{1CE68188-BB7F-4FDA-8B1A-0980C4D204FF}" type="presParOf" srcId="{A566C81D-5D0C-415A-B8E5-14AA7C5E96AF}" destId="{81CC1E10-06F5-4A73-828E-6AB1E59CFADA}" srcOrd="0" destOrd="0" presId="urn:microsoft.com/office/officeart/2008/layout/VerticalCurvedList"/>
    <dgm:cxn modelId="{AF0D753C-EF4E-4D60-97C0-6CFCF65D37DC}" type="presParOf" srcId="{A566C81D-5D0C-415A-B8E5-14AA7C5E96AF}" destId="{F06BF716-BD5E-4333-B5B5-ADF26563BB64}" srcOrd="1" destOrd="0" presId="urn:microsoft.com/office/officeart/2008/layout/VerticalCurvedList"/>
    <dgm:cxn modelId="{B66052A1-759F-4CF4-84FC-916E1DADBAFE}" type="presParOf" srcId="{A566C81D-5D0C-415A-B8E5-14AA7C5E96AF}" destId="{46E59A18-75AC-4F2F-A958-A421087067A3}" srcOrd="2" destOrd="0" presId="urn:microsoft.com/office/officeart/2008/layout/VerticalCurvedList"/>
    <dgm:cxn modelId="{ADAE34A7-A32E-49DA-A428-C63B13EC964F}" type="presParOf" srcId="{A566C81D-5D0C-415A-B8E5-14AA7C5E96AF}" destId="{6C17FBEE-0C43-4FA6-9F67-BED95830D97B}" srcOrd="3" destOrd="0" presId="urn:microsoft.com/office/officeart/2008/layout/VerticalCurvedList"/>
    <dgm:cxn modelId="{3F12AF55-558A-4453-860B-B836BF673820}" type="presParOf" srcId="{C42B277C-F29D-4CB5-9B6D-9C55CF626C8E}" destId="{9087AB48-8359-4D4C-A8A6-649CF0D94A82}" srcOrd="1" destOrd="0" presId="urn:microsoft.com/office/officeart/2008/layout/VerticalCurvedList"/>
    <dgm:cxn modelId="{476311EC-AE33-4076-BD60-E7AEA3770572}" type="presParOf" srcId="{C42B277C-F29D-4CB5-9B6D-9C55CF626C8E}" destId="{76013C07-AD2F-4485-A84A-4621A0B4B3D9}" srcOrd="2" destOrd="0" presId="urn:microsoft.com/office/officeart/2008/layout/VerticalCurvedList"/>
    <dgm:cxn modelId="{7FDD91F9-8F43-4404-A5B5-9789D0FF65A7}" type="presParOf" srcId="{76013C07-AD2F-4485-A84A-4621A0B4B3D9}" destId="{140720C7-007C-4070-9440-2604454699DF}" srcOrd="0" destOrd="0" presId="urn:microsoft.com/office/officeart/2008/layout/VerticalCurvedList"/>
    <dgm:cxn modelId="{123876C9-0FDB-40BC-A3A7-377C1E544278}" type="presParOf" srcId="{C42B277C-F29D-4CB5-9B6D-9C55CF626C8E}" destId="{D919BB31-FB75-47B4-83F6-F459A717BB75}" srcOrd="3" destOrd="0" presId="urn:microsoft.com/office/officeart/2008/layout/VerticalCurvedList"/>
    <dgm:cxn modelId="{8353AFBB-D50A-4BF1-A385-85EA49562E6B}" type="presParOf" srcId="{C42B277C-F29D-4CB5-9B6D-9C55CF626C8E}" destId="{D5320DF8-F7FC-4B33-BE51-77E4F4E90179}" srcOrd="4" destOrd="0" presId="urn:microsoft.com/office/officeart/2008/layout/VerticalCurvedList"/>
    <dgm:cxn modelId="{D542C104-DC49-4AA9-BCF6-C4EBED94A9B8}" type="presParOf" srcId="{D5320DF8-F7FC-4B33-BE51-77E4F4E90179}" destId="{3C04AA14-2F75-45D6-AC21-EFCE66F9E706}" srcOrd="0" destOrd="0" presId="urn:microsoft.com/office/officeart/2008/layout/VerticalCurvedList"/>
    <dgm:cxn modelId="{E3DCC363-2E14-49E2-B672-1C925A3E06C6}" type="presParOf" srcId="{C42B277C-F29D-4CB5-9B6D-9C55CF626C8E}" destId="{7FB0B863-4B18-4597-9160-58A8B9CAB7E1}" srcOrd="5" destOrd="0" presId="urn:microsoft.com/office/officeart/2008/layout/VerticalCurvedList"/>
    <dgm:cxn modelId="{A65D7D18-ED53-4CDC-A79E-B9F6108B1DD9}" type="presParOf" srcId="{C42B277C-F29D-4CB5-9B6D-9C55CF626C8E}" destId="{8B88259C-0A4B-490D-94F8-553D3CB11677}" srcOrd="6" destOrd="0" presId="urn:microsoft.com/office/officeart/2008/layout/VerticalCurvedList"/>
    <dgm:cxn modelId="{A11274BF-216A-4D60-87A8-2D618FAADDCA}" type="presParOf" srcId="{8B88259C-0A4B-490D-94F8-553D3CB11677}" destId="{B58BF35D-B5C0-4129-8484-65763767AD28}" srcOrd="0" destOrd="0" presId="urn:microsoft.com/office/officeart/2008/layout/VerticalCurvedList"/>
    <dgm:cxn modelId="{C444412E-0A9F-4793-912B-445EE5D67B64}" type="presParOf" srcId="{C42B277C-F29D-4CB5-9B6D-9C55CF626C8E}" destId="{FA3A8FB6-ACC2-4DAE-965E-DC66F674B058}" srcOrd="7" destOrd="0" presId="urn:microsoft.com/office/officeart/2008/layout/VerticalCurvedList"/>
    <dgm:cxn modelId="{2C9D2342-E5B2-4748-AA2A-E3063AE3A4AE}" type="presParOf" srcId="{C42B277C-F29D-4CB5-9B6D-9C55CF626C8E}" destId="{00C5459A-88E1-4357-8BFA-B7ED642AFE33}" srcOrd="8" destOrd="0" presId="urn:microsoft.com/office/officeart/2008/layout/VerticalCurvedList"/>
    <dgm:cxn modelId="{063A0375-CA21-4AA2-BD7D-884C18D47397}" type="presParOf" srcId="{00C5459A-88E1-4357-8BFA-B7ED642AFE33}" destId="{971C4211-BC66-4341-852A-4E223C191D3F}" srcOrd="0" destOrd="0" presId="urn:microsoft.com/office/officeart/2008/layout/VerticalCurvedList"/>
    <dgm:cxn modelId="{7C6223AA-A7BD-4F6E-91F7-CB3FBF6D12DB}" type="presParOf" srcId="{C42B277C-F29D-4CB5-9B6D-9C55CF626C8E}" destId="{985AB78C-B253-4860-A26C-50BE4BFD3232}" srcOrd="9" destOrd="0" presId="urn:microsoft.com/office/officeart/2008/layout/VerticalCurvedList"/>
    <dgm:cxn modelId="{CC75DABE-B8F5-4324-AFEE-CC305B9CA790}" type="presParOf" srcId="{C42B277C-F29D-4CB5-9B6D-9C55CF626C8E}" destId="{A77FE2F3-CFB9-40DD-AF36-1652E1B597CB}" srcOrd="10" destOrd="0" presId="urn:microsoft.com/office/officeart/2008/layout/VerticalCurvedList"/>
    <dgm:cxn modelId="{073109AB-5AE7-4B58-A6D1-A0EE950FFA07}" type="presParOf" srcId="{A77FE2F3-CFB9-40DD-AF36-1652E1B597CB}" destId="{0B06BBAD-A736-4BB0-921C-849DE8C0422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556C36-1447-4EC7-8B1D-1D9D61E71158}">
      <dsp:nvSpPr>
        <dsp:cNvPr id="0" name=""/>
        <dsp:cNvSpPr/>
      </dsp:nvSpPr>
      <dsp:spPr>
        <a:xfrm rot="10800000">
          <a:off x="520525" y="1628"/>
          <a:ext cx="7483293" cy="1239491"/>
        </a:xfrm>
        <a:prstGeom prst="homePlate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70380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Указывается нормативно-правовая база (распоряжения, </a:t>
          </a:r>
          <a:r>
            <a:rPr lang="ru-RU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приказы органа исполнительной власти в сфере охраны здоровья граждан) </a:t>
          </a:r>
          <a:r>
            <a:rPr lang="ru-RU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 организации и реализации приоритетного проекта на территории субъекта</a:t>
          </a:r>
          <a:endParaRPr lang="ru-RU" sz="16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520525" y="1628"/>
        <a:ext cx="7483293" cy="1239491"/>
      </dsp:txXfrm>
    </dsp:sp>
    <dsp:sp modelId="{B856336C-C0C5-4AB7-9D71-DF0FE7EFC599}">
      <dsp:nvSpPr>
        <dsp:cNvPr id="0" name=""/>
        <dsp:cNvSpPr/>
      </dsp:nvSpPr>
      <dsp:spPr>
        <a:xfrm>
          <a:off x="0" y="88030"/>
          <a:ext cx="1066687" cy="1066687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7D14888F-BBAD-4C68-B1E2-4742D44AEC20}">
      <dsp:nvSpPr>
        <dsp:cNvPr id="0" name=""/>
        <dsp:cNvSpPr/>
      </dsp:nvSpPr>
      <dsp:spPr>
        <a:xfrm rot="10800000">
          <a:off x="540252" y="1559534"/>
          <a:ext cx="7443839" cy="1066687"/>
        </a:xfrm>
        <a:prstGeom prst="homePlate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70380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Тактический план реализации</a:t>
          </a:r>
          <a:endParaRPr lang="ru-RU" sz="16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540252" y="1559534"/>
        <a:ext cx="7443839" cy="1066687"/>
      </dsp:txXfrm>
    </dsp:sp>
    <dsp:sp modelId="{4B546501-9061-4068-982E-42E3F7820CB8}">
      <dsp:nvSpPr>
        <dsp:cNvPr id="0" name=""/>
        <dsp:cNvSpPr/>
      </dsp:nvSpPr>
      <dsp:spPr>
        <a:xfrm>
          <a:off x="0" y="1559534"/>
          <a:ext cx="1066687" cy="1066687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4471463E-D411-45C7-893C-099957105AD5}">
      <dsp:nvSpPr>
        <dsp:cNvPr id="0" name=""/>
        <dsp:cNvSpPr/>
      </dsp:nvSpPr>
      <dsp:spPr>
        <a:xfrm rot="10800000">
          <a:off x="603458" y="2762915"/>
          <a:ext cx="7443839" cy="1066687"/>
        </a:xfrm>
        <a:prstGeom prst="homePlate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70380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Дорожная карта</a:t>
          </a:r>
          <a:endParaRPr lang="ru-RU" sz="18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10800000">
        <a:off x="603458" y="2762915"/>
        <a:ext cx="7443839" cy="1066687"/>
      </dsp:txXfrm>
    </dsp:sp>
    <dsp:sp modelId="{F1B5D134-45DC-49F1-80FF-2E95A16EF5E9}">
      <dsp:nvSpPr>
        <dsp:cNvPr id="0" name=""/>
        <dsp:cNvSpPr/>
      </dsp:nvSpPr>
      <dsp:spPr>
        <a:xfrm>
          <a:off x="0" y="2762915"/>
          <a:ext cx="1066687" cy="1066687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03CD985F-AB38-4117-92A5-DA716C6CF3E1}">
      <dsp:nvSpPr>
        <dsp:cNvPr id="0" name=""/>
        <dsp:cNvSpPr/>
      </dsp:nvSpPr>
      <dsp:spPr>
        <a:xfrm rot="10800000">
          <a:off x="603458" y="4257107"/>
          <a:ext cx="7443839" cy="1066687"/>
        </a:xfrm>
        <a:prstGeom prst="homePlate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70380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Прочие нормативные документы</a:t>
          </a:r>
          <a:endParaRPr lang="ru-RU" sz="18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10800000">
        <a:off x="603458" y="4257107"/>
        <a:ext cx="7443839" cy="1066687"/>
      </dsp:txXfrm>
    </dsp:sp>
    <dsp:sp modelId="{E6485547-5CCE-4E21-BC7E-39F7B83284F9}">
      <dsp:nvSpPr>
        <dsp:cNvPr id="0" name=""/>
        <dsp:cNvSpPr/>
      </dsp:nvSpPr>
      <dsp:spPr>
        <a:xfrm>
          <a:off x="0" y="4257107"/>
          <a:ext cx="1066687" cy="1066687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02A4BB-25F9-45D6-80C3-7BA1A57CF419}">
      <dsp:nvSpPr>
        <dsp:cNvPr id="0" name=""/>
        <dsp:cNvSpPr/>
      </dsp:nvSpPr>
      <dsp:spPr>
        <a:xfrm>
          <a:off x="2960935" y="2446862"/>
          <a:ext cx="957708" cy="455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602"/>
              </a:lnTo>
              <a:lnTo>
                <a:pt x="957708" y="310602"/>
              </a:lnTo>
              <a:lnTo>
                <a:pt x="957708" y="455782"/>
              </a:lnTo>
            </a:path>
          </a:pathLst>
        </a:custGeom>
        <a:noFill/>
        <a:ln w="25400" cap="flat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52D100-B2F0-4A23-A76B-16E25FC6BD7A}">
      <dsp:nvSpPr>
        <dsp:cNvPr id="0" name=""/>
        <dsp:cNvSpPr/>
      </dsp:nvSpPr>
      <dsp:spPr>
        <a:xfrm>
          <a:off x="2049614" y="2446862"/>
          <a:ext cx="911321" cy="456568"/>
        </a:xfrm>
        <a:custGeom>
          <a:avLst/>
          <a:gdLst/>
          <a:ahLst/>
          <a:cxnLst/>
          <a:rect l="0" t="0" r="0" b="0"/>
          <a:pathLst>
            <a:path>
              <a:moveTo>
                <a:pt x="911321" y="0"/>
              </a:moveTo>
              <a:lnTo>
                <a:pt x="911321" y="311388"/>
              </a:lnTo>
              <a:lnTo>
                <a:pt x="0" y="311388"/>
              </a:lnTo>
              <a:lnTo>
                <a:pt x="0" y="456568"/>
              </a:lnTo>
            </a:path>
          </a:pathLst>
        </a:custGeom>
        <a:noFill/>
        <a:ln w="25400" cap="flat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08E698-9E38-474E-9237-1714A5E62FF7}">
      <dsp:nvSpPr>
        <dsp:cNvPr id="0" name=""/>
        <dsp:cNvSpPr/>
      </dsp:nvSpPr>
      <dsp:spPr>
        <a:xfrm>
          <a:off x="2915215" y="995933"/>
          <a:ext cx="91440" cy="455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5782"/>
              </a:lnTo>
            </a:path>
          </a:pathLst>
        </a:custGeom>
        <a:noFill/>
        <a:ln w="25400" cap="flat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E13C9C-AA56-4903-8DCE-ACFCE899C53B}">
      <dsp:nvSpPr>
        <dsp:cNvPr id="0" name=""/>
        <dsp:cNvSpPr/>
      </dsp:nvSpPr>
      <dsp:spPr>
        <a:xfrm>
          <a:off x="2177355" y="786"/>
          <a:ext cx="1567160" cy="995146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F3ED18-97E4-4E08-A156-915345C60DB5}">
      <dsp:nvSpPr>
        <dsp:cNvPr id="0" name=""/>
        <dsp:cNvSpPr/>
      </dsp:nvSpPr>
      <dsp:spPr>
        <a:xfrm>
          <a:off x="2351484" y="166208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ОИВ в сфере ОЗ</a:t>
          </a:r>
          <a:endParaRPr lang="ru-RU" sz="2600" kern="1200" dirty="0"/>
        </a:p>
      </dsp:txBody>
      <dsp:txXfrm>
        <a:off x="2351484" y="166208"/>
        <a:ext cx="1567160" cy="995146"/>
      </dsp:txXfrm>
    </dsp:sp>
    <dsp:sp modelId="{E65A833F-26FD-4068-B329-01CDCCEF58DD}">
      <dsp:nvSpPr>
        <dsp:cNvPr id="0" name=""/>
        <dsp:cNvSpPr/>
      </dsp:nvSpPr>
      <dsp:spPr>
        <a:xfrm>
          <a:off x="2177355" y="1451715"/>
          <a:ext cx="1567160" cy="995146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331B23-5BF0-4B5A-A6A5-568ABA1DA845}">
      <dsp:nvSpPr>
        <dsp:cNvPr id="0" name=""/>
        <dsp:cNvSpPr/>
      </dsp:nvSpPr>
      <dsp:spPr>
        <a:xfrm>
          <a:off x="2351484" y="1617137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РЦ ПМСП</a:t>
          </a:r>
          <a:endParaRPr lang="ru-RU" sz="2600" kern="1200" dirty="0"/>
        </a:p>
      </dsp:txBody>
      <dsp:txXfrm>
        <a:off x="2351484" y="1617137"/>
        <a:ext cx="1567160" cy="995146"/>
      </dsp:txXfrm>
    </dsp:sp>
    <dsp:sp modelId="{C4042B34-3C84-485A-90CE-5474FBC55DCD}">
      <dsp:nvSpPr>
        <dsp:cNvPr id="0" name=""/>
        <dsp:cNvSpPr/>
      </dsp:nvSpPr>
      <dsp:spPr>
        <a:xfrm>
          <a:off x="1266034" y="2903430"/>
          <a:ext cx="1567160" cy="995146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926313-9644-4325-9913-48ED76C0D575}">
      <dsp:nvSpPr>
        <dsp:cNvPr id="0" name=""/>
        <dsp:cNvSpPr/>
      </dsp:nvSpPr>
      <dsp:spPr>
        <a:xfrm>
          <a:off x="1440163" y="3068853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МО №1</a:t>
          </a:r>
          <a:endParaRPr lang="ru-RU" sz="2600" kern="1200" dirty="0"/>
        </a:p>
      </dsp:txBody>
      <dsp:txXfrm>
        <a:off x="1440163" y="3068853"/>
        <a:ext cx="1567160" cy="995146"/>
      </dsp:txXfrm>
    </dsp:sp>
    <dsp:sp modelId="{687E6E01-0011-4BDC-8E77-0970CA77074A}">
      <dsp:nvSpPr>
        <dsp:cNvPr id="0" name=""/>
        <dsp:cNvSpPr/>
      </dsp:nvSpPr>
      <dsp:spPr>
        <a:xfrm>
          <a:off x="3135064" y="2902644"/>
          <a:ext cx="1567160" cy="995146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EB96E7-E3AE-4100-B3AD-58C62AA42BEC}">
      <dsp:nvSpPr>
        <dsp:cNvPr id="0" name=""/>
        <dsp:cNvSpPr/>
      </dsp:nvSpPr>
      <dsp:spPr>
        <a:xfrm>
          <a:off x="3309193" y="3068066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МО №2</a:t>
          </a:r>
          <a:endParaRPr lang="ru-RU" sz="2600" kern="1200" dirty="0"/>
        </a:p>
      </dsp:txBody>
      <dsp:txXfrm>
        <a:off x="3309193" y="3068066"/>
        <a:ext cx="1567160" cy="99514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A0F205-FF51-4187-AF78-087B2F124A92}">
      <dsp:nvSpPr>
        <dsp:cNvPr id="0" name=""/>
        <dsp:cNvSpPr/>
      </dsp:nvSpPr>
      <dsp:spPr>
        <a:xfrm>
          <a:off x="0" y="486860"/>
          <a:ext cx="8715404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467992-567A-4802-9328-EC909091B788}">
      <dsp:nvSpPr>
        <dsp:cNvPr id="0" name=""/>
        <dsp:cNvSpPr/>
      </dsp:nvSpPr>
      <dsp:spPr>
        <a:xfrm>
          <a:off x="435770" y="26007"/>
          <a:ext cx="6100782" cy="682252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95" tIns="0" rIns="230595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РЦ ПМСП (дата создания, основание, на базе чего создан </a:t>
          </a:r>
          <a:r>
            <a:rPr lang="ru-RU" sz="18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центр; реквизиты приказа ОИВ в сфере охраны здоровья граждан)</a:t>
          </a:r>
          <a:endParaRPr lang="ru-RU" sz="18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35770" y="26007"/>
        <a:ext cx="6100782" cy="682252"/>
      </dsp:txXfrm>
    </dsp:sp>
    <dsp:sp modelId="{78757F48-EEEC-40F2-86D3-7B4B65BA3B10}">
      <dsp:nvSpPr>
        <dsp:cNvPr id="0" name=""/>
        <dsp:cNvSpPr/>
      </dsp:nvSpPr>
      <dsp:spPr>
        <a:xfrm>
          <a:off x="0" y="1299379"/>
          <a:ext cx="8715404" cy="803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178370"/>
              <a:satOff val="-2846"/>
              <a:lumOff val="2740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412" tIns="312420" rIns="676412" bIns="85344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latin typeface="Arial" pitchFamily="34" charset="0"/>
              <a:cs typeface="Arial" pitchFamily="34" charset="0"/>
            </a:rPr>
            <a:t>У</a:t>
          </a: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казывается ФИО и должность руководителя РЦ ПМСП</a:t>
          </a:r>
          <a:endParaRPr lang="ru-RU" sz="12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0" y="1299379"/>
        <a:ext cx="8715404" cy="803250"/>
      </dsp:txXfrm>
    </dsp:sp>
    <dsp:sp modelId="{238513D1-6C28-47F0-8816-67302ED7A6EC}">
      <dsp:nvSpPr>
        <dsp:cNvPr id="0" name=""/>
        <dsp:cNvSpPr/>
      </dsp:nvSpPr>
      <dsp:spPr>
        <a:xfrm>
          <a:off x="435770" y="945860"/>
          <a:ext cx="6100782" cy="574918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95" tIns="0" rIns="230595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Руководитель РЦ ПМСП</a:t>
          </a:r>
          <a:endParaRPr lang="ru-RU" sz="14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35770" y="945860"/>
        <a:ext cx="6100782" cy="574918"/>
      </dsp:txXfrm>
    </dsp:sp>
    <dsp:sp modelId="{0A05D997-7EA6-454F-A517-724B056A4FA2}">
      <dsp:nvSpPr>
        <dsp:cNvPr id="0" name=""/>
        <dsp:cNvSpPr/>
      </dsp:nvSpPr>
      <dsp:spPr>
        <a:xfrm>
          <a:off x="0" y="2684812"/>
          <a:ext cx="8715404" cy="567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178370"/>
              <a:satOff val="-2846"/>
              <a:lumOff val="2740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412" tIns="312420" rIns="676412" bIns="85344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latin typeface="Arial" pitchFamily="34" charset="0"/>
              <a:cs typeface="Arial" pitchFamily="34" charset="0"/>
            </a:rPr>
            <a:t>Указываются ФИО и должности сотрудников РЦ ПМСП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0" y="2684812"/>
        <a:ext cx="8715404" cy="567000"/>
      </dsp:txXfrm>
    </dsp:sp>
    <dsp:sp modelId="{6317E3D2-0B50-44C9-A885-2656864F5515}">
      <dsp:nvSpPr>
        <dsp:cNvPr id="0" name=""/>
        <dsp:cNvSpPr/>
      </dsp:nvSpPr>
      <dsp:spPr>
        <a:xfrm>
          <a:off x="435770" y="2160240"/>
          <a:ext cx="6100782" cy="722583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95" tIns="0" rIns="230595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Сотрудники  РЦ ПМСП</a:t>
          </a:r>
          <a:endParaRPr lang="ru-RU" sz="14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35770" y="2160240"/>
        <a:ext cx="6100782" cy="72258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7D8E33-C935-4D5E-8318-0F5B78737EAD}">
      <dsp:nvSpPr>
        <dsp:cNvPr id="0" name=""/>
        <dsp:cNvSpPr/>
      </dsp:nvSpPr>
      <dsp:spPr>
        <a:xfrm rot="5400000">
          <a:off x="4234033" y="-1987337"/>
          <a:ext cx="2151551" cy="6222786"/>
        </a:xfrm>
        <a:prstGeom prst="round2SameRect">
          <a:avLst/>
        </a:prstGeom>
        <a:solidFill>
          <a:schemeClr val="accent5">
            <a:lumMod val="20000"/>
            <a:lumOff val="80000"/>
            <a:alpha val="90000"/>
          </a:schemeClr>
        </a:solidFill>
        <a:ln w="25400" cap="flat" cmpd="sng" algn="ctr">
          <a:solidFill>
            <a:schemeClr val="accent3">
              <a:lumMod val="60000"/>
              <a:lumOff val="4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перечислить основные проблемы  из Листа проблем</a:t>
          </a:r>
          <a:endParaRPr lang="ru-RU" sz="16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4234033" y="-1987337"/>
        <a:ext cx="2151551" cy="6222786"/>
      </dsp:txXfrm>
    </dsp:sp>
    <dsp:sp modelId="{F951F26B-46EA-4EDA-8F95-FD90C62A05C7}">
      <dsp:nvSpPr>
        <dsp:cNvPr id="0" name=""/>
        <dsp:cNvSpPr/>
      </dsp:nvSpPr>
      <dsp:spPr>
        <a:xfrm>
          <a:off x="0" y="56"/>
          <a:ext cx="2050666" cy="2247999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Основные проблемы, обозначенные  сотрудниками</a:t>
          </a:r>
          <a:endParaRPr lang="ru-RU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56"/>
        <a:ext cx="2050666" cy="2247999"/>
      </dsp:txXfrm>
    </dsp:sp>
    <dsp:sp modelId="{3B47E9C5-B80D-4405-8AC5-90C90A545C50}">
      <dsp:nvSpPr>
        <dsp:cNvPr id="0" name=""/>
        <dsp:cNvSpPr/>
      </dsp:nvSpPr>
      <dsp:spPr>
        <a:xfrm>
          <a:off x="0" y="2360455"/>
          <a:ext cx="2050666" cy="2247999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Основные  проблемы, обозначенные пациентами</a:t>
          </a:r>
          <a:endParaRPr lang="ru-RU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360455"/>
        <a:ext cx="2050666" cy="224799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6BF716-BD5E-4333-B5B5-ADF26563BB64}">
      <dsp:nvSpPr>
        <dsp:cNvPr id="0" name=""/>
        <dsp:cNvSpPr/>
      </dsp:nvSpPr>
      <dsp:spPr>
        <a:xfrm>
          <a:off x="-5990241" y="-916622"/>
          <a:ext cx="7131051" cy="7131051"/>
        </a:xfrm>
        <a:prstGeom prst="blockArc">
          <a:avLst>
            <a:gd name="adj1" fmla="val 18900000"/>
            <a:gd name="adj2" fmla="val 2700000"/>
            <a:gd name="adj3" fmla="val 303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87AB48-8359-4D4C-A8A6-649CF0D94A82}">
      <dsp:nvSpPr>
        <dsp:cNvPr id="0" name=""/>
        <dsp:cNvSpPr/>
      </dsp:nvSpPr>
      <dsp:spPr>
        <a:xfrm>
          <a:off x="498549" y="331006"/>
          <a:ext cx="5259425" cy="662437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5810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Уменьшение времени ожидания в очереди в регистратуру</a:t>
          </a:r>
          <a:endParaRPr lang="ru-RU" sz="1200" b="1" kern="120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sp:txBody>
      <dsp:txXfrm>
        <a:off x="498549" y="331006"/>
        <a:ext cx="5259425" cy="662437"/>
      </dsp:txXfrm>
    </dsp:sp>
    <dsp:sp modelId="{140720C7-007C-4070-9440-2604454699DF}">
      <dsp:nvSpPr>
        <dsp:cNvPr id="0" name=""/>
        <dsp:cNvSpPr/>
      </dsp:nvSpPr>
      <dsp:spPr>
        <a:xfrm>
          <a:off x="57523" y="300104"/>
          <a:ext cx="828047" cy="828047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919BB31-FB75-47B4-83F6-F459A717BB75}">
      <dsp:nvSpPr>
        <dsp:cNvPr id="0" name=""/>
        <dsp:cNvSpPr/>
      </dsp:nvSpPr>
      <dsp:spPr>
        <a:xfrm>
          <a:off x="973232" y="1324345"/>
          <a:ext cx="4784741" cy="662437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581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…</a:t>
          </a:r>
          <a:endParaRPr lang="ru-RU" sz="16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973232" y="1324345"/>
        <a:ext cx="4784741" cy="662437"/>
      </dsp:txXfrm>
    </dsp:sp>
    <dsp:sp modelId="{3C04AA14-2F75-45D6-AC21-EFCE66F9E706}">
      <dsp:nvSpPr>
        <dsp:cNvPr id="0" name=""/>
        <dsp:cNvSpPr/>
      </dsp:nvSpPr>
      <dsp:spPr>
        <a:xfrm>
          <a:off x="559209" y="1241540"/>
          <a:ext cx="828047" cy="828047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FB0B863-4B18-4597-9160-58A8B9CAB7E1}">
      <dsp:nvSpPr>
        <dsp:cNvPr id="0" name=""/>
        <dsp:cNvSpPr/>
      </dsp:nvSpPr>
      <dsp:spPr>
        <a:xfrm>
          <a:off x="1118922" y="2156364"/>
          <a:ext cx="4639052" cy="985077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581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…</a:t>
          </a:r>
          <a:endParaRPr lang="ru-RU" sz="16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118922" y="2156364"/>
        <a:ext cx="4639052" cy="985077"/>
      </dsp:txXfrm>
    </dsp:sp>
    <dsp:sp modelId="{B58BF35D-B5C0-4129-8484-65763767AD28}">
      <dsp:nvSpPr>
        <dsp:cNvPr id="0" name=""/>
        <dsp:cNvSpPr/>
      </dsp:nvSpPr>
      <dsp:spPr>
        <a:xfrm>
          <a:off x="704898" y="2234879"/>
          <a:ext cx="828047" cy="828047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A3A8FB6-ACC2-4DAE-965E-DC66F674B058}">
      <dsp:nvSpPr>
        <dsp:cNvPr id="0" name=""/>
        <dsp:cNvSpPr/>
      </dsp:nvSpPr>
      <dsp:spPr>
        <a:xfrm>
          <a:off x="973232" y="3311022"/>
          <a:ext cx="4784741" cy="662437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581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…</a:t>
          </a:r>
          <a:endParaRPr lang="ru-RU" sz="16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973232" y="3311022"/>
        <a:ext cx="4784741" cy="662437"/>
      </dsp:txXfrm>
    </dsp:sp>
    <dsp:sp modelId="{971C4211-BC66-4341-852A-4E223C191D3F}">
      <dsp:nvSpPr>
        <dsp:cNvPr id="0" name=""/>
        <dsp:cNvSpPr/>
      </dsp:nvSpPr>
      <dsp:spPr>
        <a:xfrm>
          <a:off x="559209" y="3228218"/>
          <a:ext cx="828047" cy="828047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85AB78C-B253-4860-A26C-50BE4BFD3232}">
      <dsp:nvSpPr>
        <dsp:cNvPr id="0" name=""/>
        <dsp:cNvSpPr/>
      </dsp:nvSpPr>
      <dsp:spPr>
        <a:xfrm>
          <a:off x="498549" y="4304361"/>
          <a:ext cx="5259425" cy="662437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581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…</a:t>
          </a:r>
          <a:endParaRPr lang="ru-RU" sz="16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98549" y="4304361"/>
        <a:ext cx="5259425" cy="662437"/>
      </dsp:txXfrm>
    </dsp:sp>
    <dsp:sp modelId="{0B06BBAD-A736-4BB0-921C-849DE8C0422B}">
      <dsp:nvSpPr>
        <dsp:cNvPr id="0" name=""/>
        <dsp:cNvSpPr/>
      </dsp:nvSpPr>
      <dsp:spPr>
        <a:xfrm>
          <a:off x="84525" y="4221556"/>
          <a:ext cx="828047" cy="828047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A92AE-7BA9-4777-B155-C9C3159B55B8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D5B0E-9B27-496C-9062-0F5154C442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3292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4858" tIns="47429" rIns="94858" bIns="47429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4858" tIns="47429" rIns="94858" bIns="47429" rtlCol="0"/>
          <a:lstStyle>
            <a:lvl1pPr algn="r">
              <a:defRPr sz="1300"/>
            </a:lvl1pPr>
          </a:lstStyle>
          <a:p>
            <a:fld id="{02ADF903-77EB-4484-81AF-22AD3A3C2BEE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8" tIns="47429" rIns="94858" bIns="4742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4858" tIns="47429" rIns="94858" bIns="4742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r">
              <a:defRPr sz="1300"/>
            </a:lvl1pPr>
          </a:lstStyle>
          <a:p>
            <a:fld id="{40D8F986-E147-4A41-906D-0200D75940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9490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FB53-BAF6-4779-B5EB-7EE1574C4060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FB53-BAF6-4779-B5EB-7EE1574C4060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FB53-BAF6-4779-B5EB-7EE1574C4060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FB53-BAF6-4779-B5EB-7EE1574C4060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FB53-BAF6-4779-B5EB-7EE1574C4060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FB53-BAF6-4779-B5EB-7EE1574C4060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FB53-BAF6-4779-B5EB-7EE1574C4060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FB53-BAF6-4779-B5EB-7EE1574C4060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FB53-BAF6-4779-B5EB-7EE1574C4060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FB53-BAF6-4779-B5EB-7EE1574C4060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FB53-BAF6-4779-B5EB-7EE1574C4060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1FB53-BAF6-4779-B5EB-7EE1574C4060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9618C-57B4-4A7E-813A-36A1846F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7" r:id="rId1"/>
    <p:sldLayoutId id="2147484478" r:id="rId2"/>
    <p:sldLayoutId id="2147484479" r:id="rId3"/>
    <p:sldLayoutId id="2147484480" r:id="rId4"/>
    <p:sldLayoutId id="2147484481" r:id="rId5"/>
    <p:sldLayoutId id="2147484482" r:id="rId6"/>
    <p:sldLayoutId id="2147484483" r:id="rId7"/>
    <p:sldLayoutId id="2147484484" r:id="rId8"/>
    <p:sldLayoutId id="2147484485" r:id="rId9"/>
    <p:sldLayoutId id="2147484486" r:id="rId10"/>
    <p:sldLayoutId id="21474844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4.jpeg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2" cstate="print"/>
          <a:srcRect l="29185" t="22461" r="27525" b="19922"/>
          <a:stretch>
            <a:fillRect/>
          </a:stretch>
        </p:blipFill>
        <p:spPr bwMode="auto">
          <a:xfrm>
            <a:off x="-20612" y="0"/>
            <a:ext cx="91646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Прямоугольник 10"/>
          <p:cNvSpPr/>
          <p:nvPr/>
        </p:nvSpPr>
        <p:spPr>
          <a:xfrm>
            <a:off x="0" y="4005064"/>
            <a:ext cx="9144000" cy="1512168"/>
          </a:xfrm>
          <a:prstGeom prst="rect">
            <a:avLst/>
          </a:prstGeom>
          <a:solidFill>
            <a:schemeClr val="accent5">
              <a:lumMod val="40000"/>
              <a:lumOff val="60000"/>
              <a:alpha val="670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ПРИОРИТЕТНЫЙ ПРОЕКТ </a:t>
            </a:r>
          </a:p>
          <a:p>
            <a:pPr algn="ctr"/>
            <a:r>
              <a:rPr lang="ru-RU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«СОЗДАНИЕ НОВОЙ МОДЕЛИ МЕДИЦИНСКОЙ ОРГАНИЗАЦИИ, ОКАЗЫВАЮЩЕЙ ПЕРВИЧНУЮ МЕДИКО-САНИТАРНУЮ ПОМОЩЬ» </a:t>
            </a:r>
          </a:p>
          <a:p>
            <a:pPr algn="ctr"/>
            <a:endParaRPr lang="ru-RU" b="1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 bwMode="auto">
          <a:xfrm>
            <a:off x="0" y="6093296"/>
            <a:ext cx="9129588" cy="605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ts val="0"/>
              </a:spcBef>
              <a:spcAft>
                <a:spcPct val="0"/>
              </a:spcAft>
              <a:buNone/>
              <a:defRPr sz="16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Указывается должность и ФИО докладчика 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-14412" y="44624"/>
            <a:ext cx="9144000" cy="1152128"/>
          </a:xfrm>
          <a:prstGeom prst="rect">
            <a:avLst/>
          </a:prstGeom>
          <a:solidFill>
            <a:schemeClr val="accent5">
              <a:lumMod val="40000"/>
              <a:lumOff val="60000"/>
              <a:alpha val="670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Georgia" pitchFamily="18" charset="0"/>
              </a:rPr>
              <a:t/>
            </a:r>
            <a:br>
              <a:rPr lang="ru-RU" sz="4000" b="1" dirty="0" smtClean="0">
                <a:solidFill>
                  <a:schemeClr val="bg1"/>
                </a:solidFill>
                <a:latin typeface="Georgia" pitchFamily="18" charset="0"/>
              </a:rPr>
            </a:br>
            <a:r>
              <a:rPr lang="ru-RU" sz="4000" b="1" dirty="0" smtClean="0">
                <a:solidFill>
                  <a:schemeClr val="bg1"/>
                </a:solidFill>
                <a:latin typeface="Georgia" pitchFamily="18" charset="0"/>
              </a:rPr>
              <a:t/>
            </a:r>
            <a:br>
              <a:rPr lang="ru-RU" sz="4000" b="1" dirty="0" smtClean="0">
                <a:solidFill>
                  <a:schemeClr val="bg1"/>
                </a:solidFill>
                <a:latin typeface="Georgia" pitchFamily="18" charset="0"/>
              </a:rPr>
            </a:br>
            <a:r>
              <a:rPr lang="ru-RU" sz="40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endParaRPr lang="ru-RU" sz="40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516216" y="188640"/>
            <a:ext cx="720080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6300192" y="242778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Размещается 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Герб 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региона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3923928" y="141208"/>
            <a:ext cx="756514" cy="72008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2555776" y="44624"/>
            <a:ext cx="972847" cy="872308"/>
          </a:xfrm>
          <a:prstGeom prst="rect">
            <a:avLst/>
          </a:prstGeom>
        </p:spPr>
      </p:pic>
      <p:pic>
        <p:nvPicPr>
          <p:cNvPr id="41986" name="Picture 2" descr="http://www.makc.ru/upload/medialibrary/72c/72ce35d8bcd53fc80fd5634cc5d3ac9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8748" y="116632"/>
            <a:ext cx="713593" cy="720081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0" y="1412776"/>
            <a:ext cx="9144000" cy="504056"/>
          </a:xfrm>
          <a:prstGeom prst="rect">
            <a:avLst/>
          </a:prstGeom>
          <a:solidFill>
            <a:schemeClr val="accent5">
              <a:lumMod val="40000"/>
              <a:lumOff val="60000"/>
              <a:alpha val="670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Указывается наименование </a:t>
            </a:r>
            <a:r>
              <a:rPr lang="ru-RU" alt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регионального органа исполнительной власти в сфере охраны здоровья граждан</a:t>
            </a:r>
            <a:endParaRPr lang="ru-RU" altLang="ru-RU" sz="2000" b="1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 bwMode="auto">
          <a:xfrm>
            <a:off x="-20612" y="5596612"/>
            <a:ext cx="9129588" cy="591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ts val="0"/>
              </a:spcBef>
              <a:spcAft>
                <a:spcPct val="0"/>
              </a:spcAft>
              <a:buNone/>
              <a:defRPr sz="16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/>
            <a:endParaRPr lang="ru-RU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Заголовок 1"/>
          <p:cNvSpPr txBox="1">
            <a:spLocks/>
          </p:cNvSpPr>
          <p:nvPr/>
        </p:nvSpPr>
        <p:spPr>
          <a:xfrm>
            <a:off x="-396552" y="1454762"/>
            <a:ext cx="9518848" cy="750102"/>
          </a:xfrm>
          <a:prstGeom prst="rect">
            <a:avLst/>
          </a:prstGeom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cap="all" dirty="0"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475656" y="356659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5" name="TextBox 74"/>
          <p:cNvSpPr txBox="1"/>
          <p:nvPr/>
        </p:nvSpPr>
        <p:spPr>
          <a:xfrm>
            <a:off x="3884980" y="290818"/>
            <a:ext cx="47194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Сводный  анализ  проблем</a:t>
            </a:r>
            <a:endParaRPr lang="ru-RU" sz="2200" b="1" dirty="0" smtClean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251520" y="2060848"/>
            <a:ext cx="8352928" cy="3091259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85" name="Рисунок 8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971600" y="64740"/>
            <a:ext cx="659728" cy="627956"/>
          </a:xfrm>
          <a:prstGeom prst="rect">
            <a:avLst/>
          </a:prstGeom>
        </p:spPr>
      </p:pic>
      <p:pic>
        <p:nvPicPr>
          <p:cNvPr id="86" name="Рисунок 8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243540" y="28458"/>
            <a:ext cx="740796" cy="664238"/>
          </a:xfrm>
          <a:prstGeom prst="rect">
            <a:avLst/>
          </a:prstGeom>
        </p:spPr>
      </p:pic>
      <p:sp>
        <p:nvSpPr>
          <p:cNvPr id="87" name="Прямоугольник 86"/>
          <p:cNvSpPr/>
          <p:nvPr/>
        </p:nvSpPr>
        <p:spPr>
          <a:xfrm>
            <a:off x="8929686" y="0"/>
            <a:ext cx="21431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рямоугольник 87"/>
          <p:cNvSpPr/>
          <p:nvPr/>
        </p:nvSpPr>
        <p:spPr>
          <a:xfrm>
            <a:off x="8715404" y="0"/>
            <a:ext cx="21431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0" y="1053876"/>
            <a:ext cx="8715404" cy="142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475656" y="2142098"/>
            <a:ext cx="10462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Таблица 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28958" y="5573527"/>
            <a:ext cx="12522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Диаграмма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74646" y="5223800"/>
            <a:ext cx="3928520" cy="1517568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96752"/>
            <a:ext cx="8463884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Анализ проблем отображается в виде сведений о проведенных опросах, анкетировании, предложений в формате таблиц и  диаграмм, с приложением фотоматериалов</a:t>
            </a:r>
            <a:endParaRPr lang="ru-RU" sz="1600" dirty="0">
              <a:solidFill>
                <a:srgbClr val="002060"/>
              </a:solidFill>
              <a:effectLst/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</p:txBody>
      </p:sp>
      <p:pic>
        <p:nvPicPr>
          <p:cNvPr id="20" name="Picture 2" descr="http://www.makc.ru/upload/medialibrary/72c/72ce35d8bcd53fc80fd5634cc5d3ac9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0"/>
            <a:ext cx="713593" cy="720081"/>
          </a:xfrm>
          <a:prstGeom prst="rect">
            <a:avLst/>
          </a:prstGeom>
          <a:noFill/>
        </p:spPr>
      </p:pic>
      <p:sp>
        <p:nvSpPr>
          <p:cNvPr id="22" name="Прямоугольник 21"/>
          <p:cNvSpPr/>
          <p:nvPr/>
        </p:nvSpPr>
        <p:spPr>
          <a:xfrm>
            <a:off x="4355976" y="5229200"/>
            <a:ext cx="3928520" cy="1517568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572000" y="5589240"/>
            <a:ext cx="13576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Фотографии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627784" y="116632"/>
            <a:ext cx="504056" cy="5503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303748" y="79660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Размещается 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Герб 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региона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646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Заголовок 1"/>
          <p:cNvSpPr txBox="1">
            <a:spLocks/>
          </p:cNvSpPr>
          <p:nvPr/>
        </p:nvSpPr>
        <p:spPr>
          <a:xfrm>
            <a:off x="-396552" y="1454762"/>
            <a:ext cx="9518848" cy="750102"/>
          </a:xfrm>
          <a:prstGeom prst="rect">
            <a:avLst/>
          </a:prstGeom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cap="all" dirty="0"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475656" y="356659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4" name="TextBox 73"/>
          <p:cNvSpPr txBox="1"/>
          <p:nvPr/>
        </p:nvSpPr>
        <p:spPr>
          <a:xfrm>
            <a:off x="1475656" y="356659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5" name="TextBox 74"/>
          <p:cNvSpPr txBox="1"/>
          <p:nvPr/>
        </p:nvSpPr>
        <p:spPr>
          <a:xfrm>
            <a:off x="4321773" y="131462"/>
            <a:ext cx="4642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Определение основных показателей проекта</a:t>
            </a:r>
            <a:endParaRPr lang="ru-RU" sz="2200" b="1" dirty="0" smtClean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85" name="Рисунок 8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971600" y="64740"/>
            <a:ext cx="659728" cy="627956"/>
          </a:xfrm>
          <a:prstGeom prst="rect">
            <a:avLst/>
          </a:prstGeom>
        </p:spPr>
      </p:pic>
      <p:pic>
        <p:nvPicPr>
          <p:cNvPr id="86" name="Рисунок 8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243540" y="28458"/>
            <a:ext cx="740796" cy="664238"/>
          </a:xfrm>
          <a:prstGeom prst="rect">
            <a:avLst/>
          </a:prstGeom>
        </p:spPr>
      </p:pic>
      <p:sp>
        <p:nvSpPr>
          <p:cNvPr id="87" name="Прямоугольник 86"/>
          <p:cNvSpPr/>
          <p:nvPr/>
        </p:nvSpPr>
        <p:spPr>
          <a:xfrm>
            <a:off x="8929686" y="0"/>
            <a:ext cx="21431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рямоугольник 87"/>
          <p:cNvSpPr/>
          <p:nvPr/>
        </p:nvSpPr>
        <p:spPr>
          <a:xfrm>
            <a:off x="8715404" y="0"/>
            <a:ext cx="21431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0" y="1053876"/>
            <a:ext cx="8715404" cy="142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340975"/>
            <a:ext cx="8463884" cy="351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Отображается в формате таблиц и  диаграмм</a:t>
            </a:r>
            <a:endParaRPr lang="ru-RU" sz="1600" dirty="0">
              <a:solidFill>
                <a:srgbClr val="002060"/>
              </a:solidFill>
              <a:effectLst/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</p:txBody>
      </p:sp>
      <p:pic>
        <p:nvPicPr>
          <p:cNvPr id="20" name="Picture 2" descr="http://www.makc.ru/upload/medialibrary/72c/72ce35d8bcd53fc80fd5634cc5d3ac9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0"/>
            <a:ext cx="713593" cy="720081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2627784" y="116632"/>
            <a:ext cx="504056" cy="5503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303748" y="79660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Размещается 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Герб 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региона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646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Прямоугольник 143"/>
          <p:cNvSpPr/>
          <p:nvPr/>
        </p:nvSpPr>
        <p:spPr>
          <a:xfrm>
            <a:off x="8929686" y="0"/>
            <a:ext cx="21431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Прямоугольник 144"/>
          <p:cNvSpPr/>
          <p:nvPr/>
        </p:nvSpPr>
        <p:spPr>
          <a:xfrm>
            <a:off x="8715404" y="0"/>
            <a:ext cx="21431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395536" y="2204864"/>
            <a:ext cx="7976684" cy="51720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endParaRPr lang="ru-RU" dirty="0"/>
          </a:p>
        </p:txBody>
      </p:sp>
      <p:sp>
        <p:nvSpPr>
          <p:cNvPr id="146" name="Прямоугольник 145"/>
          <p:cNvSpPr/>
          <p:nvPr/>
        </p:nvSpPr>
        <p:spPr>
          <a:xfrm>
            <a:off x="0" y="908720"/>
            <a:ext cx="8715404" cy="142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7" name="TextBox 276"/>
          <p:cNvSpPr txBox="1"/>
          <p:nvPr/>
        </p:nvSpPr>
        <p:spPr>
          <a:xfrm>
            <a:off x="3851920" y="128826"/>
            <a:ext cx="49255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Направление № 1,      </a:t>
            </a:r>
          </a:p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алгоритм решения проблем</a:t>
            </a:r>
          </a:p>
        </p:txBody>
      </p:sp>
      <p:pic>
        <p:nvPicPr>
          <p:cNvPr id="279" name="Рисунок 278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971600" y="64740"/>
            <a:ext cx="659728" cy="627956"/>
          </a:xfrm>
          <a:prstGeom prst="rect">
            <a:avLst/>
          </a:prstGeom>
        </p:spPr>
      </p:pic>
      <p:pic>
        <p:nvPicPr>
          <p:cNvPr id="280" name="Рисунок 279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243540" y="28458"/>
            <a:ext cx="740796" cy="664238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97974510"/>
              </p:ext>
            </p:extLst>
          </p:nvPr>
        </p:nvGraphicFramePr>
        <p:xfrm>
          <a:off x="179512" y="1412776"/>
          <a:ext cx="8607900" cy="4651970"/>
        </p:xfrm>
        <a:graphic>
          <a:graphicData uri="http://schemas.openxmlformats.org/drawingml/2006/table">
            <a:tbl>
              <a:tblPr firstRow="1" bandCol="1">
                <a:tableStyleId>{8799B23B-EC83-4686-B30A-512413B5E67A}</a:tableStyleId>
              </a:tblPr>
              <a:tblGrid>
                <a:gridCol w="2869300"/>
                <a:gridCol w="2869300"/>
                <a:gridCol w="2869300"/>
              </a:tblGrid>
              <a:tr h="63778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ПРОБЛЕМА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Мероприятия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для решения проблемы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ИТОГИ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3778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Длительное ожидание в очереди в регистратуру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Создание </a:t>
                      </a:r>
                      <a:r>
                        <a:rPr lang="ru-RU" sz="1200" dirty="0" err="1" smtClean="0">
                          <a:solidFill>
                            <a:srgbClr val="FF0000"/>
                          </a:solidFill>
                        </a:rPr>
                        <a:t>колл-центра</a:t>
                      </a:r>
                      <a:endParaRPr lang="ru-RU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Введение</a:t>
                      </a:r>
                      <a:r>
                        <a:rPr lang="ru-RU" sz="1200" baseline="0" dirty="0" smtClean="0">
                          <a:solidFill>
                            <a:srgbClr val="FF0000"/>
                          </a:solidFill>
                        </a:rPr>
                        <a:t> должности администратора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baseline="0" dirty="0" smtClean="0">
                          <a:solidFill>
                            <a:srgbClr val="FF0000"/>
                          </a:solidFill>
                        </a:rPr>
                        <a:t>…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Время</a:t>
                      </a:r>
                      <a:r>
                        <a:rPr lang="ru-RU" sz="1200" baseline="0" dirty="0" smtClean="0">
                          <a:solidFill>
                            <a:srgbClr val="FF0000"/>
                          </a:solidFill>
                        </a:rPr>
                        <a:t> ожидания в очереди в регистратуру уменьшилось в 3 раза (до 5 мин)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377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377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377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377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377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6" name="Picture 2" descr="http://www.makc.ru/upload/medialibrary/72c/72ce35d8bcd53fc80fd5634cc5d3ac9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0"/>
            <a:ext cx="713593" cy="720081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2627784" y="116632"/>
            <a:ext cx="504056" cy="5503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303748" y="79660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Размещается 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Герб 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региона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528" y="6237312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Красным шрифтом выделен пример заполнения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478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Прямоугольник 143"/>
          <p:cNvSpPr/>
          <p:nvPr/>
        </p:nvSpPr>
        <p:spPr>
          <a:xfrm>
            <a:off x="8929686" y="0"/>
            <a:ext cx="21431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Прямоугольник 144"/>
          <p:cNvSpPr/>
          <p:nvPr/>
        </p:nvSpPr>
        <p:spPr>
          <a:xfrm>
            <a:off x="8715404" y="0"/>
            <a:ext cx="21431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187614" y="1507407"/>
            <a:ext cx="7976684" cy="51720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endParaRPr lang="ru-RU" dirty="0"/>
          </a:p>
        </p:txBody>
      </p:sp>
      <p:sp>
        <p:nvSpPr>
          <p:cNvPr id="146" name="Прямоугольник 145"/>
          <p:cNvSpPr/>
          <p:nvPr/>
        </p:nvSpPr>
        <p:spPr>
          <a:xfrm>
            <a:off x="0" y="908720"/>
            <a:ext cx="8715404" cy="142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7" name="TextBox 276"/>
          <p:cNvSpPr txBox="1"/>
          <p:nvPr/>
        </p:nvSpPr>
        <p:spPr>
          <a:xfrm>
            <a:off x="3419872" y="116632"/>
            <a:ext cx="52938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Направление № 1, «было-стало»</a:t>
            </a:r>
          </a:p>
        </p:txBody>
      </p:sp>
      <p:pic>
        <p:nvPicPr>
          <p:cNvPr id="279" name="Рисунок 278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971600" y="64740"/>
            <a:ext cx="659728" cy="627956"/>
          </a:xfrm>
          <a:prstGeom prst="rect">
            <a:avLst/>
          </a:prstGeom>
        </p:spPr>
      </p:pic>
      <p:pic>
        <p:nvPicPr>
          <p:cNvPr id="280" name="Рисунок 279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243540" y="28458"/>
            <a:ext cx="740796" cy="664238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Размещаются фото «</a:t>
            </a:r>
            <a:r>
              <a:rPr 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было-стало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» по направлению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2" descr="http://www.makc.ru/upload/medialibrary/72c/72ce35d8bcd53fc80fd5634cc5d3ac9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0"/>
            <a:ext cx="713593" cy="720081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2627784" y="116632"/>
            <a:ext cx="504056" cy="5503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303748" y="79660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Размещается 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Герб 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региона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222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Объект 2"/>
          <p:cNvSpPr txBox="1">
            <a:spLocks/>
          </p:cNvSpPr>
          <p:nvPr/>
        </p:nvSpPr>
        <p:spPr>
          <a:xfrm>
            <a:off x="187614" y="1507407"/>
            <a:ext cx="7976684" cy="51720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endParaRPr lang="ru-RU" dirty="0"/>
          </a:p>
        </p:txBody>
      </p:sp>
      <p:sp>
        <p:nvSpPr>
          <p:cNvPr id="274" name="TextBox 273"/>
          <p:cNvSpPr txBox="1"/>
          <p:nvPr/>
        </p:nvSpPr>
        <p:spPr>
          <a:xfrm>
            <a:off x="1475656" y="356659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76" name="TextBox 275"/>
          <p:cNvSpPr txBox="1"/>
          <p:nvPr/>
        </p:nvSpPr>
        <p:spPr>
          <a:xfrm>
            <a:off x="1475656" y="356659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3568" y="27809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Далее, аналогично размещается информация по каждому из остальных направлений </a:t>
            </a:r>
            <a:b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 smtClean="0">
                <a:solidFill>
                  <a:srgbClr val="FF0000"/>
                </a:solidFill>
              </a:rPr>
              <a:t/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Слайды 12-13 повторяются для </a:t>
            </a:r>
            <a:r>
              <a:rPr lang="ru-RU" sz="2700" b="1" u="sng" dirty="0" smtClean="0">
                <a:solidFill>
                  <a:srgbClr val="FF0000"/>
                </a:solidFill>
              </a:rPr>
              <a:t>каждого</a:t>
            </a:r>
            <a:r>
              <a:rPr lang="ru-RU" sz="2700" b="1" dirty="0" smtClean="0">
                <a:solidFill>
                  <a:srgbClr val="FF0000"/>
                </a:solidFill>
              </a:rPr>
              <a:t> направления 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222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"/>
          <p:cNvSpPr txBox="1">
            <a:spLocks/>
          </p:cNvSpPr>
          <p:nvPr/>
        </p:nvSpPr>
        <p:spPr>
          <a:xfrm>
            <a:off x="642910" y="5474159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9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71601864"/>
              </p:ext>
            </p:extLst>
          </p:nvPr>
        </p:nvGraphicFramePr>
        <p:xfrm>
          <a:off x="2915816" y="1131590"/>
          <a:ext cx="5832648" cy="5297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8929686" y="0"/>
            <a:ext cx="21431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715404" y="0"/>
            <a:ext cx="21431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908720"/>
            <a:ext cx="8715404" cy="142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3707904" y="62203"/>
            <a:ext cx="49875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Промежуточные итоги, 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квартал 2018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971600" y="64740"/>
            <a:ext cx="659728" cy="627956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243540" y="28458"/>
            <a:ext cx="740796" cy="664238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258856" y="1431695"/>
            <a:ext cx="2481898" cy="881919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3 раза (до 5 мин)</a:t>
            </a:r>
            <a:endParaRPr lang="ru-RU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31840" y="1476073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1</a:t>
            </a:r>
            <a:endParaRPr lang="ru-RU" sz="3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647976" y="2504758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781638" y="3506696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635896" y="4500409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4</a:t>
            </a:r>
            <a:endParaRPr lang="ru-RU" sz="3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131840" y="5474159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5</a:t>
            </a:r>
            <a:endParaRPr lang="ru-RU" sz="32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58856" y="4296635"/>
            <a:ext cx="2481898" cy="811766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…направлению 4</a:t>
            </a: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51520" y="5301208"/>
            <a:ext cx="2481898" cy="815893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…направлению 5</a:t>
            </a: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62815" y="2485283"/>
            <a:ext cx="2481898" cy="811766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…направлению 2</a:t>
            </a: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88967" y="3468718"/>
            <a:ext cx="2481898" cy="683051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…направлению 3</a:t>
            </a: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Picture 2" descr="http://www.makc.ru/upload/medialibrary/72c/72ce35d8bcd53fc80fd5634cc5d3ac9a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63688" y="116632"/>
            <a:ext cx="713593" cy="720081"/>
          </a:xfrm>
          <a:prstGeom prst="rect">
            <a:avLst/>
          </a:prstGeom>
          <a:noFill/>
        </p:spPr>
      </p:pic>
      <p:sp>
        <p:nvSpPr>
          <p:cNvPr id="26" name="Прямоугольник 25"/>
          <p:cNvSpPr/>
          <p:nvPr/>
        </p:nvSpPr>
        <p:spPr>
          <a:xfrm>
            <a:off x="2807804" y="116632"/>
            <a:ext cx="504056" cy="5503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2483768" y="79660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Размещается 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Герб 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региона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3528" y="6237312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Красным шрифтом выделен пример заполнения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488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547664" y="404664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79512" y="1124744"/>
            <a:ext cx="8640960" cy="84544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endParaRPr lang="ru-RU" sz="5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929686" y="0"/>
            <a:ext cx="21431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715404" y="0"/>
            <a:ext cx="21431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425729" y="116632"/>
            <a:ext cx="55387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Рабочие группы проекта  </a:t>
            </a:r>
          </a:p>
          <a:p>
            <a:pPr algn="ctr"/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медицинских организациях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0" y="981868"/>
            <a:ext cx="8715404" cy="142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971600" y="64740"/>
            <a:ext cx="659728" cy="627956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251520" y="116632"/>
            <a:ext cx="740796" cy="664238"/>
          </a:xfrm>
          <a:prstGeom prst="rect">
            <a:avLst/>
          </a:prstGeom>
        </p:spPr>
      </p:pic>
      <p:pic>
        <p:nvPicPr>
          <p:cNvPr id="18" name="Picture 2" descr="http://www.makc.ru/upload/medialibrary/72c/72ce35d8bcd53fc80fd5634cc5d3ac9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0"/>
            <a:ext cx="713593" cy="720081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539552" y="1772816"/>
            <a:ext cx="7992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Организация деятельности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Вопросы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/>
            <a:r>
              <a:rPr lang="ru-RU" dirty="0" smtClean="0"/>
              <a:t>3.  Предложения</a:t>
            </a:r>
          </a:p>
          <a:p>
            <a:pPr marL="342900" indent="-342900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735796" y="155345"/>
            <a:ext cx="504056" cy="5503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411760" y="118373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Размещается 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Герб 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региона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974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547664" y="404664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79512" y="1124744"/>
            <a:ext cx="8640960" cy="84544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endParaRPr lang="ru-RU" sz="5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929686" y="0"/>
            <a:ext cx="21431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715404" y="0"/>
            <a:ext cx="21431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425729" y="116632"/>
            <a:ext cx="55387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Информатизация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0" y="981868"/>
            <a:ext cx="8715404" cy="142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971600" y="64740"/>
            <a:ext cx="659728" cy="627956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251520" y="116632"/>
            <a:ext cx="740796" cy="664238"/>
          </a:xfrm>
          <a:prstGeom prst="rect">
            <a:avLst/>
          </a:prstGeom>
        </p:spPr>
      </p:pic>
      <p:pic>
        <p:nvPicPr>
          <p:cNvPr id="18" name="Picture 2" descr="http://www.makc.ru/upload/medialibrary/72c/72ce35d8bcd53fc80fd5634cc5d3ac9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0"/>
            <a:ext cx="713593" cy="720081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539552" y="1772816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Программный продукт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Функционал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 startAt="3"/>
            </a:pPr>
            <a:r>
              <a:rPr lang="ru-RU" dirty="0" smtClean="0"/>
              <a:t>Модуль </a:t>
            </a:r>
            <a:r>
              <a:rPr lang="ru-RU" dirty="0" smtClean="0"/>
              <a:t>«Диспансеризация»</a:t>
            </a:r>
            <a:endParaRPr lang="ru-RU" dirty="0" smtClean="0"/>
          </a:p>
          <a:p>
            <a:pPr marL="342900" indent="-342900">
              <a:buAutoNum type="arabicPeriod" startAt="3"/>
            </a:pPr>
            <a:endParaRPr lang="ru-RU" dirty="0" smtClean="0"/>
          </a:p>
          <a:p>
            <a:pPr marL="342900" indent="-342900">
              <a:buAutoNum type="arabicPeriod" startAt="3"/>
            </a:pPr>
            <a:r>
              <a:rPr lang="ru-RU" dirty="0" smtClean="0"/>
              <a:t>Иное…</a:t>
            </a:r>
          </a:p>
          <a:p>
            <a:pPr marL="342900" indent="-342900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735796" y="155345"/>
            <a:ext cx="504056" cy="5503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411760" y="118373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Размещается 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Герб 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региона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481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"/>
          <p:cNvSpPr txBox="1">
            <a:spLocks/>
          </p:cNvSpPr>
          <p:nvPr/>
        </p:nvSpPr>
        <p:spPr>
          <a:xfrm>
            <a:off x="642910" y="5474159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929686" y="0"/>
            <a:ext cx="21431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715404" y="0"/>
            <a:ext cx="21431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0" y="908720"/>
            <a:ext cx="8715404" cy="142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3491880" y="260648"/>
            <a:ext cx="52322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Информационная кампания  </a:t>
            </a:r>
          </a:p>
        </p:txBody>
      </p:sp>
      <p:pic>
        <p:nvPicPr>
          <p:cNvPr id="47" name="Рисунок 46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971600" y="64740"/>
            <a:ext cx="659728" cy="627956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243540" y="28458"/>
            <a:ext cx="740796" cy="664238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539552" y="1795234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Размещается  информация о публикации статей в СМИ, репортажах, размещенной информации в социальных сетях о применении инструментов и принципов бережливого производства в регионе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2" descr="http://www.makc.ru/upload/medialibrary/72c/72ce35d8bcd53fc80fd5634cc5d3ac9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0"/>
            <a:ext cx="713593" cy="720081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2735796" y="116632"/>
            <a:ext cx="504056" cy="5503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11760" y="79660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Размещается 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Герб 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региона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Прямоугольник 143"/>
          <p:cNvSpPr/>
          <p:nvPr/>
        </p:nvSpPr>
        <p:spPr>
          <a:xfrm>
            <a:off x="8929686" y="0"/>
            <a:ext cx="21431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Прямоугольник 144"/>
          <p:cNvSpPr/>
          <p:nvPr/>
        </p:nvSpPr>
        <p:spPr>
          <a:xfrm>
            <a:off x="8715404" y="0"/>
            <a:ext cx="21431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187614" y="1507407"/>
            <a:ext cx="7976684" cy="51720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endParaRPr lang="ru-RU" dirty="0"/>
          </a:p>
        </p:txBody>
      </p:sp>
      <p:sp>
        <p:nvSpPr>
          <p:cNvPr id="146" name="Прямоугольник 145"/>
          <p:cNvSpPr/>
          <p:nvPr/>
        </p:nvSpPr>
        <p:spPr>
          <a:xfrm>
            <a:off x="0" y="908720"/>
            <a:ext cx="8715404" cy="142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4" name="TextBox 273"/>
          <p:cNvSpPr txBox="1"/>
          <p:nvPr/>
        </p:nvSpPr>
        <p:spPr>
          <a:xfrm>
            <a:off x="1475656" y="356659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76" name="TextBox 275"/>
          <p:cNvSpPr txBox="1"/>
          <p:nvPr/>
        </p:nvSpPr>
        <p:spPr>
          <a:xfrm>
            <a:off x="1475656" y="356659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77" name="TextBox 276"/>
          <p:cNvSpPr txBox="1"/>
          <p:nvPr/>
        </p:nvSpPr>
        <p:spPr>
          <a:xfrm>
            <a:off x="3872164" y="67271"/>
            <a:ext cx="52363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деятельности ТФОМС при реализации проекта</a:t>
            </a:r>
          </a:p>
        </p:txBody>
      </p:sp>
      <p:sp>
        <p:nvSpPr>
          <p:cNvPr id="278" name="TextBox 277"/>
          <p:cNvSpPr txBox="1"/>
          <p:nvPr/>
        </p:nvSpPr>
        <p:spPr>
          <a:xfrm>
            <a:off x="2771800" y="116632"/>
            <a:ext cx="1212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Размещается  герб региона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9" name="Рисунок 278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971600" y="64740"/>
            <a:ext cx="659728" cy="627956"/>
          </a:xfrm>
          <a:prstGeom prst="rect">
            <a:avLst/>
          </a:prstGeom>
        </p:spPr>
      </p:pic>
      <p:pic>
        <p:nvPicPr>
          <p:cNvPr id="280" name="Рисунок 279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243540" y="28458"/>
            <a:ext cx="740796" cy="664238"/>
          </a:xfrm>
          <a:prstGeom prst="rect">
            <a:avLst/>
          </a:prstGeom>
        </p:spPr>
      </p:pic>
      <p:sp>
        <p:nvSpPr>
          <p:cNvPr id="282" name="Прямоугольник 281"/>
          <p:cNvSpPr/>
          <p:nvPr/>
        </p:nvSpPr>
        <p:spPr>
          <a:xfrm>
            <a:off x="2627784" y="116632"/>
            <a:ext cx="504056" cy="5503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Размещается информация по деятельности  и поддержке ТФОМС в реализации проекта в регионе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2" descr="http://www.makc.ru/upload/medialibrary/72c/72ce35d8bcd53fc80fd5634cc5d3ac9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0"/>
            <a:ext cx="713593" cy="7200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0847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рямоугольник 32"/>
          <p:cNvSpPr/>
          <p:nvPr/>
        </p:nvSpPr>
        <p:spPr>
          <a:xfrm>
            <a:off x="8929686" y="0"/>
            <a:ext cx="21431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8715404" y="0"/>
            <a:ext cx="21431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0" y="908720"/>
            <a:ext cx="8715404" cy="142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xmlns="" val="3723522837"/>
              </p:ext>
            </p:extLst>
          </p:nvPr>
        </p:nvGraphicFramePr>
        <p:xfrm>
          <a:off x="368135" y="1235034"/>
          <a:ext cx="8524345" cy="5398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475656" y="356659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3426359" y="109470"/>
            <a:ext cx="52890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Нормативное регулирование </a:t>
            </a:r>
          </a:p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 на  уровне региона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627784" y="62204"/>
            <a:ext cx="504056" cy="5503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971600" y="64740"/>
            <a:ext cx="659728" cy="627956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243540" y="28458"/>
            <a:ext cx="740796" cy="664238"/>
          </a:xfrm>
          <a:prstGeom prst="rect">
            <a:avLst/>
          </a:prstGeom>
        </p:spPr>
      </p:pic>
      <p:pic>
        <p:nvPicPr>
          <p:cNvPr id="13" name="Picture 2" descr="http://www.makc.ru/upload/medialibrary/72c/72ce35d8bcd53fc80fd5634cc5d3ac9a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19672" y="0"/>
            <a:ext cx="713593" cy="720081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2303748" y="46365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Размещается 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Герб 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региона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762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"/>
          <p:cNvSpPr txBox="1">
            <a:spLocks/>
          </p:cNvSpPr>
          <p:nvPr/>
        </p:nvSpPr>
        <p:spPr>
          <a:xfrm>
            <a:off x="642910" y="5474159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929686" y="0"/>
            <a:ext cx="21431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715404" y="0"/>
            <a:ext cx="21431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0" y="908720"/>
            <a:ext cx="8715404" cy="142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4971587" y="260648"/>
            <a:ext cx="40649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Фотоматериалы</a:t>
            </a:r>
          </a:p>
        </p:txBody>
      </p:sp>
      <p:pic>
        <p:nvPicPr>
          <p:cNvPr id="47" name="Рисунок 46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971600" y="64740"/>
            <a:ext cx="659728" cy="627956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243540" y="28458"/>
            <a:ext cx="740796" cy="664238"/>
          </a:xfrm>
          <a:prstGeom prst="rect">
            <a:avLst/>
          </a:prstGeom>
        </p:spPr>
      </p:pic>
      <p:pic>
        <p:nvPicPr>
          <p:cNvPr id="15" name="Picture 2" descr="http://www.makc.ru/upload/medialibrary/72c/72ce35d8bcd53fc80fd5634cc5d3ac9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0"/>
            <a:ext cx="713593" cy="720081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2735796" y="155345"/>
            <a:ext cx="504056" cy="5503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411760" y="118373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Размещается 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Герб 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региона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"/>
          <p:cNvSpPr txBox="1">
            <a:spLocks/>
          </p:cNvSpPr>
          <p:nvPr/>
        </p:nvSpPr>
        <p:spPr>
          <a:xfrm>
            <a:off x="642910" y="5474159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929686" y="0"/>
            <a:ext cx="21431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715404" y="0"/>
            <a:ext cx="21431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0" y="908720"/>
            <a:ext cx="8715404" cy="142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3454134" y="188640"/>
            <a:ext cx="53133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работы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квартал 2018 года </a:t>
            </a:r>
          </a:p>
        </p:txBody>
      </p:sp>
      <p:pic>
        <p:nvPicPr>
          <p:cNvPr id="47" name="Рисунок 46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971600" y="64740"/>
            <a:ext cx="659728" cy="627956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243540" y="28458"/>
            <a:ext cx="740796" cy="664238"/>
          </a:xfrm>
          <a:prstGeom prst="rect">
            <a:avLst/>
          </a:prstGeom>
        </p:spPr>
      </p:pic>
      <p:pic>
        <p:nvPicPr>
          <p:cNvPr id="15" name="Picture 2" descr="http://www.makc.ru/upload/medialibrary/72c/72ce35d8bcd53fc80fd5634cc5d3ac9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0"/>
            <a:ext cx="713593" cy="720081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2735796" y="153604"/>
            <a:ext cx="504056" cy="5503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411760" y="116632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Размещается 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Герб 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региона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007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"/>
          <p:cNvSpPr txBox="1">
            <a:spLocks/>
          </p:cNvSpPr>
          <p:nvPr/>
        </p:nvSpPr>
        <p:spPr>
          <a:xfrm>
            <a:off x="642910" y="5474159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929686" y="0"/>
            <a:ext cx="21431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715404" y="0"/>
            <a:ext cx="21431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0" y="908720"/>
            <a:ext cx="8715404" cy="142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4067944" y="116632"/>
            <a:ext cx="46275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Вопросы и предложения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реализации проекта</a:t>
            </a:r>
          </a:p>
        </p:txBody>
      </p:sp>
      <p:pic>
        <p:nvPicPr>
          <p:cNvPr id="47" name="Рисунок 46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971600" y="64740"/>
            <a:ext cx="659728" cy="627956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243540" y="28458"/>
            <a:ext cx="740796" cy="664238"/>
          </a:xfrm>
          <a:prstGeom prst="rect">
            <a:avLst/>
          </a:prstGeom>
        </p:spPr>
      </p:pic>
      <p:pic>
        <p:nvPicPr>
          <p:cNvPr id="15" name="Picture 2" descr="http://www.makc.ru/upload/medialibrary/72c/72ce35d8bcd53fc80fd5634cc5d3ac9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0"/>
            <a:ext cx="713593" cy="720081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2735796" y="116632"/>
            <a:ext cx="504056" cy="5503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411760" y="79660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Размещается 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Герб 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региона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007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50293"/>
            <a:ext cx="8748464" cy="240065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ru-RU" sz="1400" b="1" dirty="0">
              <a:latin typeface="Georgia" pitchFamily="18" charset="0"/>
            </a:endParaRPr>
          </a:p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Указывается наименование </a:t>
            </a:r>
            <a:r>
              <a:rPr lang="ru-RU" altLang="ru-RU" sz="2000" b="1" dirty="0" smtClean="0">
                <a:latin typeface="Arial" pitchFamily="34" charset="0"/>
                <a:cs typeface="Arial" pitchFamily="34" charset="0"/>
              </a:rPr>
              <a:t>регионального органа исполнительной власти в сфере охраны здоровья граждан</a:t>
            </a: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b="1" cap="al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4000" b="1" dirty="0" smtClean="0">
              <a:latin typeface="Georgia" pitchFamily="18" charset="0"/>
            </a:endParaRPr>
          </a:p>
          <a:p>
            <a:pPr algn="ctr"/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715404" y="0"/>
            <a:ext cx="214282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929718" y="0"/>
            <a:ext cx="214282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475656" y="356659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1475656" y="356659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627784" y="116632"/>
            <a:ext cx="1210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Размещается герб  региона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971600" y="64740"/>
            <a:ext cx="659728" cy="627956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243540" y="28458"/>
            <a:ext cx="740796" cy="664238"/>
          </a:xfrm>
          <a:prstGeom prst="rect">
            <a:avLst/>
          </a:prstGeom>
        </p:spPr>
      </p:pic>
      <p:sp>
        <p:nvSpPr>
          <p:cNvPr id="26" name="Прямоугольник 25"/>
          <p:cNvSpPr/>
          <p:nvPr/>
        </p:nvSpPr>
        <p:spPr>
          <a:xfrm>
            <a:off x="2555776" y="0"/>
            <a:ext cx="504056" cy="5503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Picture 2" descr="http://www.makc.ru/upload/medialibrary/72c/72ce35d8bcd53fc80fd5634cc5d3ac9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0"/>
            <a:ext cx="713593" cy="7200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6165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"/>
          <p:cNvSpPr txBox="1">
            <a:spLocks/>
          </p:cNvSpPr>
          <p:nvPr/>
        </p:nvSpPr>
        <p:spPr>
          <a:xfrm>
            <a:off x="642910" y="5474159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38056970"/>
              </p:ext>
            </p:extLst>
          </p:nvPr>
        </p:nvGraphicFramePr>
        <p:xfrm>
          <a:off x="107504" y="1556792"/>
          <a:ext cx="8571914" cy="4387474"/>
        </p:xfrm>
        <a:graphic>
          <a:graphicData uri="http://schemas.openxmlformats.org/drawingml/2006/table">
            <a:tbl>
              <a:tblPr firstRow="1">
                <a:tableStyleId>{0505E3EF-67EA-436B-97B2-0124C06EBD24}</a:tableStyleId>
              </a:tblPr>
              <a:tblGrid>
                <a:gridCol w="235899"/>
                <a:gridCol w="988237"/>
                <a:gridCol w="2664296"/>
                <a:gridCol w="1872208"/>
                <a:gridCol w="1476182"/>
                <a:gridCol w="1335092"/>
              </a:tblGrid>
              <a:tr h="64807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156" marR="63156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  обучения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6" marR="63156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Организация, проводившая обучение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156" marR="63156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Категория</a:t>
                      </a:r>
                      <a:r>
                        <a:rPr lang="ru-RU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персонала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156" marR="63156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</a:t>
                      </a:r>
                      <a:r>
                        <a:rPr lang="ru-RU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сотрудников, прошедших обучение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6" marR="63156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6" marR="63156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27564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156" marR="63156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6" marR="63156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156" marR="63156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156" marR="63156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</a:t>
                      </a:r>
                    </a:p>
                  </a:txBody>
                  <a:tcPr marL="63156" marR="63156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%*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3156" marR="63156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268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05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156" marR="63156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20-29.06.17</a:t>
                      </a:r>
                      <a:endParaRPr lang="ru-RU" sz="105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156" marR="63156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 dirty="0" smtClean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Рязанский государственный медицинский</a:t>
                      </a:r>
                      <a:r>
                        <a:rPr lang="ru-RU" sz="105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университет </a:t>
                      </a:r>
                      <a:r>
                        <a:rPr lang="ru-RU" sz="105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им.акад. </a:t>
                      </a:r>
                      <a:r>
                        <a:rPr lang="ru-RU" sz="105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И.П.Павлова</a:t>
                      </a:r>
                      <a:endParaRPr lang="ru-RU" sz="105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156" marR="6315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 dirty="0" smtClean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Мед</a:t>
                      </a:r>
                      <a:r>
                        <a:rPr lang="ru-RU" sz="105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регистраторы</a:t>
                      </a:r>
                      <a:endParaRPr lang="ru-RU" sz="105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156" marR="6315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 smtClean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 smtClean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 </a:t>
                      </a:r>
                      <a:endParaRPr lang="ru-RU" sz="105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156" marR="6315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71</a:t>
                      </a:r>
                      <a:endParaRPr lang="ru-RU" sz="105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156" marR="63156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26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05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156" marR="63156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13-19.06.17</a:t>
                      </a:r>
                      <a:endParaRPr lang="ru-RU" sz="105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156" marR="63156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dirty="0" smtClean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Рязанский государственный медицинский</a:t>
                      </a:r>
                      <a:r>
                        <a:rPr lang="ru-RU" sz="105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университет </a:t>
                      </a:r>
                      <a:r>
                        <a:rPr lang="ru-RU" sz="105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им.акад. И.П.Павлова</a:t>
                      </a:r>
                      <a:endParaRPr lang="ru-RU" sz="105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156" marR="6315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 dirty="0" smtClean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врачи</a:t>
                      </a:r>
                      <a:endParaRPr lang="ru-RU" sz="105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156" marR="6315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 smtClean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 </a:t>
                      </a:r>
                      <a:endParaRPr lang="ru-RU" sz="105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156" marR="6315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  <a:endParaRPr lang="ru-RU" sz="105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156" marR="63156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581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05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156" marR="63156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156" marR="63156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156" marR="6315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156" marR="6315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156" marR="6315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156" marR="6315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27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05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156" marR="63156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156" marR="63156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156" marR="6315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156" marR="6315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156" marR="6315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156" marR="6315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456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05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156" marR="63156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156" marR="63156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156" marR="6315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156" marR="6315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156" marR="6315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156" marR="6315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475656" y="356659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4427984" y="285728"/>
            <a:ext cx="42874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Обучение  в  рамках проекта 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699792" y="116632"/>
            <a:ext cx="504056" cy="5503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971600" y="64740"/>
            <a:ext cx="659728" cy="627956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243540" y="28458"/>
            <a:ext cx="740796" cy="664238"/>
          </a:xfrm>
          <a:prstGeom prst="rect">
            <a:avLst/>
          </a:prstGeom>
        </p:spPr>
      </p:pic>
      <p:sp>
        <p:nvSpPr>
          <p:cNvPr id="36" name="Прямоугольник 35"/>
          <p:cNvSpPr/>
          <p:nvPr/>
        </p:nvSpPr>
        <p:spPr>
          <a:xfrm>
            <a:off x="8929686" y="0"/>
            <a:ext cx="21431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8715404" y="0"/>
            <a:ext cx="21431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0" y="1053876"/>
            <a:ext cx="8715404" cy="142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3661665"/>
            <a:ext cx="45720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2" descr="http://www.makc.ru/upload/medialibrary/72c/72ce35d8bcd53fc80fd5634cc5d3ac9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0"/>
            <a:ext cx="713593" cy="720081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2371762" y="68663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Размещается 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Герб 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региона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3528" y="6381328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Красным шрифтом выделен пример заполнения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3528" y="6021288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*процент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от числа сотрудников мед. организаций, участвующих в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реализации приоритетного проекта по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соответствующим категориям персонала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xmlns="" val="379277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75656" y="356659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79512" y="1124744"/>
            <a:ext cx="8640960" cy="84544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endParaRPr lang="ru-RU" sz="5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929686" y="0"/>
            <a:ext cx="21431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715404" y="0"/>
            <a:ext cx="21431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419872" y="207121"/>
            <a:ext cx="52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Региональная структура проекта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0" y="981868"/>
            <a:ext cx="8715404" cy="142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555776" y="116632"/>
            <a:ext cx="504056" cy="5503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971600" y="64740"/>
            <a:ext cx="659728" cy="627956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251520" y="116632"/>
            <a:ext cx="740796" cy="664238"/>
          </a:xfrm>
          <a:prstGeom prst="rect">
            <a:avLst/>
          </a:prstGeom>
        </p:spPr>
      </p:pic>
      <p:pic>
        <p:nvPicPr>
          <p:cNvPr id="18" name="Picture 2" descr="http://www.makc.ru/upload/medialibrary/72c/72ce35d8bcd53fc80fd5634cc5d3ac9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16632"/>
            <a:ext cx="713593" cy="720081"/>
          </a:xfrm>
          <a:prstGeom prst="rect">
            <a:avLst/>
          </a:prstGeom>
          <a:noFill/>
        </p:spPr>
      </p:pic>
      <p:graphicFrame>
        <p:nvGraphicFramePr>
          <p:cNvPr id="21" name="Схема 20"/>
          <p:cNvGraphicFramePr/>
          <p:nvPr/>
        </p:nvGraphicFramePr>
        <p:xfrm>
          <a:off x="1115616" y="170080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pSp>
        <p:nvGrpSpPr>
          <p:cNvPr id="22" name="Группа 21"/>
          <p:cNvGrpSpPr/>
          <p:nvPr/>
        </p:nvGrpSpPr>
        <p:grpSpPr>
          <a:xfrm>
            <a:off x="5508104" y="1916832"/>
            <a:ext cx="2906375" cy="864096"/>
            <a:chOff x="586922" y="2630984"/>
            <a:chExt cx="6100782" cy="345894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586922" y="2630984"/>
              <a:ext cx="6100782" cy="34589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shade val="50000"/>
                <a:hueOff val="133778"/>
                <a:satOff val="-2135"/>
                <a:lumOff val="2055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Скругленный прямоугольник 4"/>
            <p:cNvSpPr/>
            <p:nvPr/>
          </p:nvSpPr>
          <p:spPr>
            <a:xfrm>
              <a:off x="889227" y="2647870"/>
              <a:ext cx="5630440" cy="31212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0595" tIns="0" rIns="230595" bIns="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ФИО и должность эксперта </a:t>
              </a:r>
              <a:r>
                <a:rPr lang="ru-RU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по бережливому производству</a:t>
              </a:r>
              <a:endParaRPr lang="ru-RU" sz="1400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547664" y="6021288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 структурной диаграмме указываются все медицинские организации региона, участвующие в проекте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2197028" y="3301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Размещается 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Герб 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региона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974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75656" y="356659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79512" y="1124744"/>
            <a:ext cx="8640960" cy="84544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endParaRPr lang="ru-RU" sz="5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929686" y="0"/>
            <a:ext cx="21431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715404" y="0"/>
            <a:ext cx="21431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987824" y="116632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Региональный центр организации </a:t>
            </a:r>
          </a:p>
          <a:p>
            <a:pPr algn="ctr"/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ервичной медико-санитарной помощи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0" y="981868"/>
            <a:ext cx="8715404" cy="142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xmlns="" val="2996905075"/>
              </p:ext>
            </p:extLst>
          </p:nvPr>
        </p:nvGraphicFramePr>
        <p:xfrm>
          <a:off x="10344" y="1340768"/>
          <a:ext cx="8715404" cy="3277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2" name="Прямоугольник 31"/>
          <p:cNvSpPr/>
          <p:nvPr/>
        </p:nvSpPr>
        <p:spPr>
          <a:xfrm>
            <a:off x="2627784" y="116632"/>
            <a:ext cx="504056" cy="5503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971600" y="64740"/>
            <a:ext cx="659728" cy="627956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251520" y="116632"/>
            <a:ext cx="740796" cy="664238"/>
          </a:xfrm>
          <a:prstGeom prst="rect">
            <a:avLst/>
          </a:prstGeom>
        </p:spPr>
      </p:pic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0" y="5085184"/>
            <a:ext cx="8705657" cy="1584176"/>
          </a:xfrm>
          <a:ln>
            <a:solidFill>
              <a:srgbClr val="B8E08C"/>
            </a:solidFill>
          </a:ln>
        </p:spPr>
        <p:txBody>
          <a:bodyPr>
            <a:norm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Размещается  общее фото сотрудников РЦ ПМСП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2" descr="http://www.makc.ru/upload/medialibrary/72c/72ce35d8bcd53fc80fd5634cc5d3ac9a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19672" y="116632"/>
            <a:ext cx="713593" cy="720081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303748" y="79660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Размещается 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Герб 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региона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974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75656" y="356659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79512" y="1124744"/>
            <a:ext cx="8640960" cy="84544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endParaRPr lang="ru-RU" sz="5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929686" y="0"/>
            <a:ext cx="21431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715404" y="0"/>
            <a:ext cx="21431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981868"/>
            <a:ext cx="8715404" cy="142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627784" y="116632"/>
            <a:ext cx="504056" cy="5503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971600" y="64740"/>
            <a:ext cx="659728" cy="627956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251520" y="116632"/>
            <a:ext cx="740796" cy="664238"/>
          </a:xfrm>
          <a:prstGeom prst="rect">
            <a:avLst/>
          </a:prstGeom>
        </p:spPr>
      </p:pic>
      <p:pic>
        <p:nvPicPr>
          <p:cNvPr id="18" name="Picture 2" descr="http://www.makc.ru/upload/medialibrary/72c/72ce35d8bcd53fc80fd5634cc5d3ac9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16632"/>
            <a:ext cx="713593" cy="720081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303748" y="79660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Размещается 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Герб 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региона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520" y="1268760"/>
            <a:ext cx="8280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и промежуточные итоги деятельности </a:t>
            </a:r>
          </a:p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РЦ ПМСП</a:t>
            </a:r>
            <a:endParaRPr lang="ru-RU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3528" y="2111945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Взаимодействие с медицинскими организациями-участниками проекта</a:t>
            </a:r>
          </a:p>
          <a:p>
            <a:pPr marL="342900" indent="-342900">
              <a:buAutoNum type="arabicPeriod"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Взаимодействие с другими участниками проекта (ТФОМС, Росздравнадзор, ГК «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Росатом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», ВУЗы и т.д.)</a:t>
            </a:r>
          </a:p>
          <a:p>
            <a:pPr marL="342900" indent="-342900">
              <a:buAutoNum type="arabicPeriod"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Анализ первичной медико-санитарной помощи в субъекте РФ (основные проблемы, направления работы РЦ ПМСП по устранению проблем)</a:t>
            </a:r>
          </a:p>
          <a:p>
            <a:pPr marL="342900" indent="-342900">
              <a:buAutoNum type="arabicPeriod"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 проведении стартовых совещаний в МО, участвующих в приоритетном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проекте</a:t>
            </a:r>
          </a:p>
          <a:p>
            <a:pPr marL="342900" indent="-342900">
              <a:buAutoNum type="arabicPeriod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Иная информация о деятельности РЦ ПМСП</a:t>
            </a:r>
          </a:p>
          <a:p>
            <a:pPr marL="342900" indent="-342900">
              <a:buAutoNum type="arabicPeriod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92892" y="116632"/>
            <a:ext cx="57275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Региональный центр организации </a:t>
            </a:r>
          </a:p>
          <a:p>
            <a:pPr algn="ctr"/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ервичной медико-санитарной помощи</a:t>
            </a:r>
          </a:p>
        </p:txBody>
      </p:sp>
    </p:spTree>
    <p:extLst>
      <p:ext uri="{BB962C8B-B14F-4D97-AF65-F5344CB8AC3E}">
        <p14:creationId xmlns:p14="http://schemas.microsoft.com/office/powerpoint/2010/main" xmlns="" val="334974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75656" y="356659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-2916832" y="3001835"/>
            <a:ext cx="10972800" cy="51720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323528" y="2924944"/>
            <a:ext cx="69847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работы регистратуры</a:t>
            </a:r>
            <a:endParaRPr lang="ru-RU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endParaRPr lang="ru-RU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Организация работы процедурного кабинета</a:t>
            </a:r>
            <a:endParaRPr lang="ru-RU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endParaRPr lang="ru-RU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Направление № 3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Направление № 4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Направление № 5</a:t>
            </a:r>
          </a:p>
          <a:p>
            <a:pPr>
              <a:buFont typeface="Arial" pitchFamily="34" charset="0"/>
              <a:buChar char="•"/>
            </a:pP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475656" y="356659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2555776" y="116632"/>
            <a:ext cx="504056" cy="5503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2339752" y="116632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Размещается Герб региона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" name="Рисунок 60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971600" y="64740"/>
            <a:ext cx="659728" cy="627956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243540" y="28458"/>
            <a:ext cx="740796" cy="664238"/>
          </a:xfrm>
          <a:prstGeom prst="rect">
            <a:avLst/>
          </a:prstGeom>
        </p:spPr>
      </p:pic>
      <p:sp>
        <p:nvSpPr>
          <p:cNvPr id="63" name="Прямоугольник 62"/>
          <p:cNvSpPr/>
          <p:nvPr/>
        </p:nvSpPr>
        <p:spPr>
          <a:xfrm>
            <a:off x="8929686" y="0"/>
            <a:ext cx="21431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8715404" y="0"/>
            <a:ext cx="21431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0" y="1053876"/>
            <a:ext cx="8715404" cy="142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Picture 2" descr="http://www.makc.ru/upload/medialibrary/72c/72ce35d8bcd53fc80fd5634cc5d3ac9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0"/>
            <a:ext cx="713593" cy="720081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3635896" y="16748"/>
            <a:ext cx="55770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Сводный анализ проектов, реализуемых в медицинских организациях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11560" y="1412776"/>
            <a:ext cx="77048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Направления, выбранные для реализации в рамках приоритетного проекта</a:t>
            </a:r>
            <a:endParaRPr lang="ru-RU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3528" y="6237312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Красным шрифтом выделен пример заполнения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527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75656" y="356659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79512" y="1124744"/>
            <a:ext cx="8640960" cy="84544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endParaRPr lang="ru-RU" sz="5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929686" y="0"/>
            <a:ext cx="21431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715404" y="0"/>
            <a:ext cx="21431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426360" y="-27384"/>
            <a:ext cx="555801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Сводный анализ проектов, реализуемых в медицинских организациях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0" y="981868"/>
            <a:ext cx="8715404" cy="142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627784" y="116632"/>
            <a:ext cx="504056" cy="5503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971600" y="64740"/>
            <a:ext cx="659728" cy="627956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251520" y="116632"/>
            <a:ext cx="740796" cy="664238"/>
          </a:xfrm>
          <a:prstGeom prst="rect">
            <a:avLst/>
          </a:prstGeom>
        </p:spPr>
      </p:pic>
      <p:pic>
        <p:nvPicPr>
          <p:cNvPr id="18" name="Picture 2" descr="http://www.makc.ru/upload/medialibrary/72c/72ce35d8bcd53fc80fd5634cc5d3ac9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16632"/>
            <a:ext cx="713593" cy="720081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303748" y="79660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Размещается 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Герб 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региона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62919432"/>
              </p:ext>
            </p:extLst>
          </p:nvPr>
        </p:nvGraphicFramePr>
        <p:xfrm>
          <a:off x="325270" y="1268760"/>
          <a:ext cx="8280920" cy="5368632"/>
        </p:xfrm>
        <a:graphic>
          <a:graphicData uri="http://schemas.openxmlformats.org/drawingml/2006/table">
            <a:tbl>
              <a:tblPr firstRow="1" bandCol="1">
                <a:tableStyleId>{8799B23B-EC83-4686-B30A-512413B5E67A}</a:tableStyleId>
              </a:tblPr>
              <a:tblGrid>
                <a:gridCol w="1800200"/>
                <a:gridCol w="1656184"/>
                <a:gridCol w="1726450"/>
                <a:gridCol w="3098086"/>
              </a:tblGrid>
              <a:tr h="637786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Направление</a:t>
                      </a:r>
                      <a:endParaRPr lang="ru-RU" sz="15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и наименование</a:t>
                      </a: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МО, реализующих направление</a:t>
                      </a:r>
                      <a:endParaRPr lang="ru-RU" sz="15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прикрепленного</a:t>
                      </a: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населения, тыс. человек</a:t>
                      </a:r>
                      <a:endParaRPr lang="ru-RU" sz="15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Цели и задачи</a:t>
                      </a:r>
                      <a:endParaRPr lang="ru-RU" sz="15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37786">
                <a:tc>
                  <a:txBody>
                    <a:bodyPr/>
                    <a:lstStyle/>
                    <a:p>
                      <a:r>
                        <a:rPr lang="ru-RU" sz="1200" i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200" i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Организация</a:t>
                      </a:r>
                      <a:r>
                        <a:rPr lang="ru-RU" sz="1200" i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работы регистратуры</a:t>
                      </a:r>
                      <a:endParaRPr lang="ru-RU" sz="1200" i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i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200" i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Городска</a:t>
                      </a:r>
                      <a:r>
                        <a:rPr lang="ru-RU" sz="1200" i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 поликлиника №1</a:t>
                      </a:r>
                      <a:endParaRPr lang="ru-RU" sz="1200" i="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200" i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200" i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Городская поликлиника</a:t>
                      </a:r>
                      <a:r>
                        <a:rPr lang="ru-RU" sz="1200" i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№2</a:t>
                      </a:r>
                      <a:endParaRPr lang="ru-RU" sz="1200" i="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200" i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3…</a:t>
                      </a:r>
                      <a:endParaRPr lang="ru-RU" sz="1200" i="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i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r>
                        <a:rPr lang="ru-RU" sz="1500" i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i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(указывается сумма прикрепленного населения по всем МО, реализующим направление)</a:t>
                      </a:r>
                      <a:endParaRPr lang="ru-RU" sz="1000" i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200" i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Повышение эффективности работы регистратуры</a:t>
                      </a:r>
                      <a:endParaRPr lang="ru-RU" sz="1200" i="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200" i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200" i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Сокращение времени пребывания пациентов в поликлинике, </a:t>
                      </a:r>
                      <a:endParaRPr lang="ru-RU" sz="1200" i="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200" i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3…</a:t>
                      </a:r>
                      <a:endParaRPr lang="ru-RU" sz="1200" i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96632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</a:p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</a:p>
                    <a:p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  <a:p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37786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</a:p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</a:p>
                    <a:p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  <a:p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37786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</a:p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</a:p>
                    <a:p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  <a:p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37786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</a:p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</a:p>
                    <a:p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  <a:p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23528" y="6237312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Красным шрифтом выделен пример заполнения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974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"/>
          <p:cNvSpPr txBox="1">
            <a:spLocks/>
          </p:cNvSpPr>
          <p:nvPr/>
        </p:nvSpPr>
        <p:spPr>
          <a:xfrm>
            <a:off x="642910" y="5474159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xmlns="" val="460309984"/>
              </p:ext>
            </p:extLst>
          </p:nvPr>
        </p:nvGraphicFramePr>
        <p:xfrm>
          <a:off x="158953" y="1476356"/>
          <a:ext cx="856895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Группа 14"/>
          <p:cNvGrpSpPr/>
          <p:nvPr/>
        </p:nvGrpSpPr>
        <p:grpSpPr>
          <a:xfrm>
            <a:off x="2339752" y="3861048"/>
            <a:ext cx="6192688" cy="2256053"/>
            <a:chOff x="3007054" y="3130000"/>
            <a:chExt cx="5345873" cy="1137107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6" name="Прямоугольник с двумя скругленными соседними углами 15"/>
            <p:cNvSpPr/>
            <p:nvPr/>
          </p:nvSpPr>
          <p:spPr>
            <a:xfrm rot="5400000">
              <a:off x="5111437" y="1025617"/>
              <a:ext cx="1137107" cy="5345873"/>
            </a:xfrm>
            <a:prstGeom prst="round2SameRect">
              <a:avLst/>
            </a:pr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Прямоугольник 16"/>
            <p:cNvSpPr/>
            <p:nvPr/>
          </p:nvSpPr>
          <p:spPr>
            <a:xfrm>
              <a:off x="3124724" y="3185509"/>
              <a:ext cx="5103880" cy="1026089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19050" rIns="38100" bIns="19050" numCol="1" spcCol="1270" anchor="ctr" anchorCtr="0">
              <a:noAutofit/>
            </a:bodyPr>
            <a:lstStyle/>
            <a:p>
              <a:pPr marL="115200" lvl="1" indent="-571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перечислить основные проблемы из Листа проблем и результатов анкетирования</a:t>
              </a:r>
            </a:p>
          </p:txBody>
        </p:sp>
      </p:grpSp>
      <p:sp>
        <p:nvSpPr>
          <p:cNvPr id="40" name="Прямоугольник 39"/>
          <p:cNvSpPr/>
          <p:nvPr/>
        </p:nvSpPr>
        <p:spPr>
          <a:xfrm>
            <a:off x="8929686" y="0"/>
            <a:ext cx="21431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8715404" y="0"/>
            <a:ext cx="21431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0" y="1053876"/>
            <a:ext cx="8715404" cy="142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1475656" y="356659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3553544" y="116632"/>
            <a:ext cx="55549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 основных  проблем   </a:t>
            </a:r>
            <a:endParaRPr lang="ru-RU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971600" y="64740"/>
            <a:ext cx="659728" cy="627956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243540" y="28458"/>
            <a:ext cx="740796" cy="664238"/>
          </a:xfrm>
          <a:prstGeom prst="rect">
            <a:avLst/>
          </a:prstGeom>
        </p:spPr>
      </p:pic>
      <p:sp>
        <p:nvSpPr>
          <p:cNvPr id="45" name="Заголовок 1"/>
          <p:cNvSpPr txBox="1">
            <a:spLocks/>
          </p:cNvSpPr>
          <p:nvPr/>
        </p:nvSpPr>
        <p:spPr>
          <a:xfrm>
            <a:off x="-374848" y="1340768"/>
            <a:ext cx="9518848" cy="750102"/>
          </a:xfrm>
          <a:prstGeom prst="rect">
            <a:avLst/>
          </a:prstGeom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cap="all" dirty="0">
              <a:latin typeface="Georgia" pitchFamily="18" charset="0"/>
              <a:ea typeface="+mn-ea"/>
              <a:cs typeface="+mn-cs"/>
            </a:endParaRPr>
          </a:p>
        </p:txBody>
      </p:sp>
      <p:pic>
        <p:nvPicPr>
          <p:cNvPr id="19" name="Picture 2" descr="http://www.makc.ru/upload/medialibrary/72c/72ce35d8bcd53fc80fd5634cc5d3ac9a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91680" y="116632"/>
            <a:ext cx="713593" cy="720081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2627784" y="116632"/>
            <a:ext cx="504056" cy="5503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2303748" y="79660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Размещается 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Герб 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региона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9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6450</TotalTime>
  <Words>831</Words>
  <Application>Microsoft Office PowerPoint</Application>
  <PresentationFormat>Экран (4:3)</PresentationFormat>
  <Paragraphs>262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Размещается  общее фото сотрудников РЦ ПМСП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Размещаются фото «было-стало» по направлению</vt:lpstr>
      <vt:lpstr>Далее, аналогично размещается информация по каждому из остальных направлений     Слайды 12-13 повторяются для каждого направления  </vt:lpstr>
      <vt:lpstr>Слайд 15</vt:lpstr>
      <vt:lpstr>Слайд 16</vt:lpstr>
      <vt:lpstr>Слайд 17</vt:lpstr>
      <vt:lpstr>Слайд 18</vt:lpstr>
      <vt:lpstr>Размещается информация по деятельности  и поддержке ТФОМС в реализации проекта в регионе</vt:lpstr>
      <vt:lpstr>Слайд 20</vt:lpstr>
      <vt:lpstr>Слайд 21</vt:lpstr>
      <vt:lpstr>Слайд 22</vt:lpstr>
      <vt:lpstr>Слайд 23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TYUTYUNOV</cp:lastModifiedBy>
  <cp:revision>647</cp:revision>
  <dcterms:created xsi:type="dcterms:W3CDTF">2017-06-09T07:37:26Z</dcterms:created>
  <dcterms:modified xsi:type="dcterms:W3CDTF">2018-04-09T10:11:50Z</dcterms:modified>
</cp:coreProperties>
</file>